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308" r:id="rId2"/>
    <p:sldId id="291" r:id="rId3"/>
    <p:sldId id="313" r:id="rId4"/>
    <p:sldId id="317" r:id="rId5"/>
    <p:sldId id="314" r:id="rId6"/>
    <p:sldId id="311" r:id="rId7"/>
    <p:sldId id="315" r:id="rId8"/>
    <p:sldId id="31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976"/>
    <a:srgbClr val="FDF9F9"/>
    <a:srgbClr val="FCF6F6"/>
    <a:srgbClr val="F9EBEC"/>
    <a:srgbClr val="D37579"/>
    <a:srgbClr val="CF676C"/>
    <a:srgbClr val="1BD1F8"/>
    <a:srgbClr val="F8D502"/>
    <a:srgbClr val="828282"/>
    <a:srgbClr val="FDD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6" autoAdjust="0"/>
    <p:restoredTop sz="93979" autoAdjust="0"/>
  </p:normalViewPr>
  <p:slideViewPr>
    <p:cSldViewPr snapToGrid="0">
      <p:cViewPr varScale="1">
        <p:scale>
          <a:sx n="66" d="100"/>
          <a:sy n="66" d="100"/>
        </p:scale>
        <p:origin x="448" y="32"/>
      </p:cViewPr>
      <p:guideLst/>
    </p:cSldViewPr>
  </p:slideViewPr>
  <p:outlineViewPr>
    <p:cViewPr>
      <p:scale>
        <a:sx n="33" d="100"/>
        <a:sy n="33" d="100"/>
      </p:scale>
      <p:origin x="0" y="-90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18-4081-ACC2-035C765560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18-4081-ACC2-035C765560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18-4081-ACC2-035C765560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3164272"/>
        <c:axId val="283158032"/>
      </c:lineChart>
      <c:catAx>
        <c:axId val="28316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83158032"/>
        <c:crosses val="autoZero"/>
        <c:auto val="1"/>
        <c:lblAlgn val="ctr"/>
        <c:lblOffset val="100"/>
        <c:noMultiLvlLbl val="0"/>
      </c:catAx>
      <c:valAx>
        <c:axId val="28315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164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224976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EDD49-C23A-4A8A-A921-54F9344D69AA}" type="datetimeFigureOut">
              <a:rPr lang="en-GB" smtClean="0"/>
              <a:t>12/10/2025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ED67E-22B7-467C-BE6B-0881F7AB1D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418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023" y="1005085"/>
            <a:ext cx="6163339" cy="1238385"/>
          </a:xfrm>
        </p:spPr>
        <p:txBody>
          <a:bodyPr anchor="b"/>
          <a:lstStyle>
            <a:lvl1pPr algn="l">
              <a:defRPr sz="4800">
                <a:solidFill>
                  <a:srgbClr val="2149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9023" y="2261381"/>
            <a:ext cx="6163339" cy="100477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D3757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9172" y="0"/>
            <a:ext cx="3192828" cy="3189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941" y="4889634"/>
            <a:ext cx="5403502" cy="17406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/>
          <a:srcRect t="33312"/>
          <a:stretch/>
        </p:blipFill>
        <p:spPr>
          <a:xfrm>
            <a:off x="0" y="6112042"/>
            <a:ext cx="784441" cy="745958"/>
          </a:xfrm>
          <a:prstGeom prst="rect">
            <a:avLst/>
          </a:prstGeom>
        </p:spPr>
      </p:pic>
      <p:sp>
        <p:nvSpPr>
          <p:cNvPr id="8" name="Google Shape;226;p1"/>
          <p:cNvSpPr txBox="1">
            <a:spLocks/>
          </p:cNvSpPr>
          <p:nvPr userDrawn="1"/>
        </p:nvSpPr>
        <p:spPr>
          <a:xfrm>
            <a:off x="7001298" y="5370200"/>
            <a:ext cx="4786440" cy="12383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  <a:buClr>
                <a:srgbClr val="002060"/>
              </a:buClr>
              <a:buSzPts val="4000"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>
                <a:solidFill>
                  <a:srgbClr val="214976"/>
                </a:solidFill>
                <a:latin typeface="Poppins"/>
              </a:rPr>
              <a:t>24</a:t>
            </a:r>
            <a:r>
              <a:rPr lang="en-US" sz="2400" baseline="30000" dirty="0">
                <a:solidFill>
                  <a:srgbClr val="214976"/>
                </a:solidFill>
                <a:latin typeface="Poppins"/>
              </a:rPr>
              <a:t>th</a:t>
            </a:r>
            <a:r>
              <a:rPr lang="en-US" sz="2400" dirty="0">
                <a:solidFill>
                  <a:srgbClr val="214976"/>
                </a:solidFill>
                <a:latin typeface="Poppins"/>
              </a:rPr>
              <a:t> ISoP Annual Meeting</a:t>
            </a:r>
            <a:br>
              <a:rPr lang="en-US" sz="2400" dirty="0">
                <a:solidFill>
                  <a:srgbClr val="214976"/>
                </a:solidFill>
                <a:latin typeface="Poppins"/>
              </a:rPr>
            </a:br>
            <a:r>
              <a:rPr lang="en-US" sz="2000" b="0" dirty="0">
                <a:solidFill>
                  <a:srgbClr val="214976"/>
                </a:solidFill>
                <a:latin typeface="Poppins"/>
              </a:rPr>
              <a:t>Pharmacovigilance: Back to the Future</a:t>
            </a:r>
            <a:br>
              <a:rPr lang="en-US" sz="2000" b="0" dirty="0">
                <a:solidFill>
                  <a:srgbClr val="214976"/>
                </a:solidFill>
                <a:latin typeface="Poppins"/>
              </a:rPr>
            </a:br>
            <a:r>
              <a:rPr lang="en-US" sz="2000" b="0" dirty="0">
                <a:solidFill>
                  <a:srgbClr val="D37579"/>
                </a:solidFill>
                <a:latin typeface="Poppins"/>
              </a:rPr>
              <a:t>October 24-27, 2025</a:t>
            </a:r>
            <a:endParaRPr lang="en-US" sz="2000" b="0" dirty="0"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80824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21497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517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26;p3"/>
          <p:cNvSpPr/>
          <p:nvPr userDrawn="1"/>
        </p:nvSpPr>
        <p:spPr>
          <a:xfrm>
            <a:off x="10866922" y="-19252"/>
            <a:ext cx="1325077" cy="6877251"/>
          </a:xfrm>
          <a:prstGeom prst="rect">
            <a:avLst/>
          </a:prstGeom>
          <a:solidFill>
            <a:srgbClr val="FFFC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265" y="393404"/>
            <a:ext cx="10307645" cy="742377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14976"/>
                </a:solidFill>
              </a:defRPr>
            </a:lvl1pPr>
          </a:lstStyle>
          <a:p>
            <a:r>
              <a:rPr lang="en-US" sz="3200" dirty="0"/>
              <a:t>Click to Enter Graph Caption / Image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58265" y="1270536"/>
            <a:ext cx="10307645" cy="4906428"/>
          </a:xfrm>
        </p:spPr>
        <p:txBody>
          <a:bodyPr/>
          <a:lstStyle>
            <a:lvl1pPr>
              <a:defRPr>
                <a:solidFill>
                  <a:srgbClr val="214976"/>
                </a:solidFill>
              </a:defRPr>
            </a:lvl1pPr>
            <a:lvl2pPr>
              <a:defRPr>
                <a:solidFill>
                  <a:srgbClr val="214976"/>
                </a:solidFill>
              </a:defRPr>
            </a:lvl2pPr>
            <a:lvl3pPr>
              <a:defRPr>
                <a:solidFill>
                  <a:srgbClr val="214976"/>
                </a:solidFill>
              </a:defRPr>
            </a:lvl3pPr>
            <a:lvl4pPr>
              <a:defRPr>
                <a:solidFill>
                  <a:srgbClr val="214976"/>
                </a:solidFill>
              </a:defRPr>
            </a:lvl4pPr>
            <a:lvl5pPr>
              <a:defRPr>
                <a:solidFill>
                  <a:srgbClr val="21497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0895797" y="0"/>
            <a:ext cx="1296087" cy="895149"/>
            <a:chOff x="15342317" y="377"/>
            <a:chExt cx="4762372" cy="3988759"/>
          </a:xfrm>
        </p:grpSpPr>
        <p:grpSp>
          <p:nvGrpSpPr>
            <p:cNvPr id="8" name="object 39"/>
            <p:cNvGrpSpPr/>
            <p:nvPr userDrawn="1"/>
          </p:nvGrpSpPr>
          <p:grpSpPr>
            <a:xfrm>
              <a:off x="15342317" y="377"/>
              <a:ext cx="2379980" cy="2379345"/>
              <a:chOff x="15342317" y="377"/>
              <a:chExt cx="2379980" cy="2379345"/>
            </a:xfrm>
          </p:grpSpPr>
          <p:sp>
            <p:nvSpPr>
              <p:cNvPr id="9" name="object 40"/>
              <p:cNvSpPr/>
              <p:nvPr/>
            </p:nvSpPr>
            <p:spPr>
              <a:xfrm>
                <a:off x="16532061" y="439"/>
                <a:ext cx="1189990" cy="1189990"/>
              </a:xfrm>
              <a:custGeom>
                <a:avLst/>
                <a:gdLst/>
                <a:ahLst/>
                <a:cxnLst/>
                <a:rect l="l" t="t" r="r" b="b"/>
                <a:pathLst>
                  <a:path w="1189990" h="1189990">
                    <a:moveTo>
                      <a:pt x="1189754" y="0"/>
                    </a:moveTo>
                    <a:lnTo>
                      <a:pt x="0" y="0"/>
                    </a:lnTo>
                    <a:lnTo>
                      <a:pt x="0" y="1189722"/>
                    </a:lnTo>
                    <a:lnTo>
                      <a:pt x="1189754" y="1189722"/>
                    </a:lnTo>
                    <a:lnTo>
                      <a:pt x="1189754" y="0"/>
                    </a:lnTo>
                    <a:close/>
                  </a:path>
                </a:pathLst>
              </a:custGeom>
              <a:solidFill>
                <a:srgbClr val="21487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0" name="object 41"/>
              <p:cNvSpPr/>
              <p:nvPr/>
            </p:nvSpPr>
            <p:spPr>
              <a:xfrm>
                <a:off x="16532061" y="436"/>
                <a:ext cx="1189990" cy="1189990"/>
              </a:xfrm>
              <a:custGeom>
                <a:avLst/>
                <a:gdLst/>
                <a:ahLst/>
                <a:cxnLst/>
                <a:rect l="l" t="t" r="r" b="b"/>
                <a:pathLst>
                  <a:path w="1189990" h="1189990">
                    <a:moveTo>
                      <a:pt x="1189754" y="0"/>
                    </a:moveTo>
                    <a:lnTo>
                      <a:pt x="0" y="0"/>
                    </a:lnTo>
                    <a:lnTo>
                      <a:pt x="0" y="1189722"/>
                    </a:lnTo>
                    <a:lnTo>
                      <a:pt x="48090" y="1188778"/>
                    </a:lnTo>
                    <a:lnTo>
                      <a:pt x="95449" y="1185968"/>
                    </a:lnTo>
                    <a:lnTo>
                      <a:pt x="142294" y="1181329"/>
                    </a:lnTo>
                    <a:lnTo>
                      <a:pt x="188589" y="1174895"/>
                    </a:lnTo>
                    <a:lnTo>
                      <a:pt x="234297" y="1166702"/>
                    </a:lnTo>
                    <a:lnTo>
                      <a:pt x="279384" y="1156787"/>
                    </a:lnTo>
                    <a:lnTo>
                      <a:pt x="323814" y="1145183"/>
                    </a:lnTo>
                    <a:lnTo>
                      <a:pt x="367552" y="1131928"/>
                    </a:lnTo>
                    <a:lnTo>
                      <a:pt x="410562" y="1117056"/>
                    </a:lnTo>
                    <a:lnTo>
                      <a:pt x="452807" y="1100603"/>
                    </a:lnTo>
                    <a:lnTo>
                      <a:pt x="494254" y="1082604"/>
                    </a:lnTo>
                    <a:lnTo>
                      <a:pt x="534866" y="1063095"/>
                    </a:lnTo>
                    <a:lnTo>
                      <a:pt x="574608" y="1042112"/>
                    </a:lnTo>
                    <a:lnTo>
                      <a:pt x="613444" y="1019690"/>
                    </a:lnTo>
                    <a:lnTo>
                      <a:pt x="651338" y="995865"/>
                    </a:lnTo>
                    <a:lnTo>
                      <a:pt x="688256" y="970672"/>
                    </a:lnTo>
                    <a:lnTo>
                      <a:pt x="724162" y="944146"/>
                    </a:lnTo>
                    <a:lnTo>
                      <a:pt x="759019" y="916324"/>
                    </a:lnTo>
                    <a:lnTo>
                      <a:pt x="792793" y="887240"/>
                    </a:lnTo>
                    <a:lnTo>
                      <a:pt x="825448" y="856931"/>
                    </a:lnTo>
                    <a:lnTo>
                      <a:pt x="856948" y="825431"/>
                    </a:lnTo>
                    <a:lnTo>
                      <a:pt x="887258" y="792777"/>
                    </a:lnTo>
                    <a:lnTo>
                      <a:pt x="916342" y="759003"/>
                    </a:lnTo>
                    <a:lnTo>
                      <a:pt x="944166" y="724146"/>
                    </a:lnTo>
                    <a:lnTo>
                      <a:pt x="970692" y="688241"/>
                    </a:lnTo>
                    <a:lnTo>
                      <a:pt x="995886" y="651323"/>
                    </a:lnTo>
                    <a:lnTo>
                      <a:pt x="1019713" y="613428"/>
                    </a:lnTo>
                    <a:lnTo>
                      <a:pt x="1042136" y="574592"/>
                    </a:lnTo>
                    <a:lnTo>
                      <a:pt x="1063120" y="534849"/>
                    </a:lnTo>
                    <a:lnTo>
                      <a:pt x="1082629" y="494237"/>
                    </a:lnTo>
                    <a:lnTo>
                      <a:pt x="1100629" y="452789"/>
                    </a:lnTo>
                    <a:lnTo>
                      <a:pt x="1117083" y="410542"/>
                    </a:lnTo>
                    <a:lnTo>
                      <a:pt x="1131955" y="367531"/>
                    </a:lnTo>
                    <a:lnTo>
                      <a:pt x="1145212" y="323792"/>
                    </a:lnTo>
                    <a:lnTo>
                      <a:pt x="1156816" y="279360"/>
                    </a:lnTo>
                    <a:lnTo>
                      <a:pt x="1166732" y="234271"/>
                    </a:lnTo>
                    <a:lnTo>
                      <a:pt x="1174925" y="188560"/>
                    </a:lnTo>
                    <a:lnTo>
                      <a:pt x="1181359" y="142262"/>
                    </a:lnTo>
                    <a:lnTo>
                      <a:pt x="1185999" y="95415"/>
                    </a:lnTo>
                    <a:lnTo>
                      <a:pt x="1188809" y="48052"/>
                    </a:lnTo>
                    <a:lnTo>
                      <a:pt x="1189754" y="0"/>
                    </a:lnTo>
                    <a:close/>
                  </a:path>
                </a:pathLst>
              </a:custGeom>
              <a:solidFill>
                <a:srgbClr val="FADA23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1" name="object 42"/>
              <p:cNvSpPr/>
              <p:nvPr/>
            </p:nvSpPr>
            <p:spPr>
              <a:xfrm>
                <a:off x="15342317" y="377"/>
                <a:ext cx="1189990" cy="1189990"/>
              </a:xfrm>
              <a:custGeom>
                <a:avLst/>
                <a:gdLst/>
                <a:ahLst/>
                <a:cxnLst/>
                <a:rect l="l" t="t" r="r" b="b"/>
                <a:pathLst>
                  <a:path w="1189990" h="1189990">
                    <a:moveTo>
                      <a:pt x="1189743" y="0"/>
                    </a:moveTo>
                    <a:lnTo>
                      <a:pt x="0" y="0"/>
                    </a:lnTo>
                    <a:lnTo>
                      <a:pt x="0" y="1189775"/>
                    </a:lnTo>
                    <a:lnTo>
                      <a:pt x="1189743" y="1189775"/>
                    </a:lnTo>
                    <a:lnTo>
                      <a:pt x="1189743" y="0"/>
                    </a:lnTo>
                    <a:close/>
                  </a:path>
                </a:pathLst>
              </a:custGeom>
              <a:solidFill>
                <a:srgbClr val="A6E7F9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2" name="object 43"/>
              <p:cNvSpPr/>
              <p:nvPr/>
            </p:nvSpPr>
            <p:spPr>
              <a:xfrm>
                <a:off x="15342318" y="404"/>
                <a:ext cx="1189990" cy="1189990"/>
              </a:xfrm>
              <a:custGeom>
                <a:avLst/>
                <a:gdLst/>
                <a:ahLst/>
                <a:cxnLst/>
                <a:rect l="l" t="t" r="r" b="b"/>
                <a:pathLst>
                  <a:path w="1189990" h="1189990">
                    <a:moveTo>
                      <a:pt x="94" y="0"/>
                    </a:moveTo>
                    <a:lnTo>
                      <a:pt x="0" y="1189754"/>
                    </a:lnTo>
                    <a:lnTo>
                      <a:pt x="1189743" y="1189754"/>
                    </a:lnTo>
                    <a:lnTo>
                      <a:pt x="1188809" y="1141702"/>
                    </a:lnTo>
                    <a:lnTo>
                      <a:pt x="1185998" y="1094339"/>
                    </a:lnTo>
                    <a:lnTo>
                      <a:pt x="1181357" y="1047491"/>
                    </a:lnTo>
                    <a:lnTo>
                      <a:pt x="1174922" y="1001193"/>
                    </a:lnTo>
                    <a:lnTo>
                      <a:pt x="1166729" y="955482"/>
                    </a:lnTo>
                    <a:lnTo>
                      <a:pt x="1156812" y="910392"/>
                    </a:lnTo>
                    <a:lnTo>
                      <a:pt x="1145207" y="865959"/>
                    </a:lnTo>
                    <a:lnTo>
                      <a:pt x="1131950" y="822219"/>
                    </a:lnTo>
                    <a:lnTo>
                      <a:pt x="1117077" y="779208"/>
                    </a:lnTo>
                    <a:lnTo>
                      <a:pt x="1100623" y="736960"/>
                    </a:lnTo>
                    <a:lnTo>
                      <a:pt x="1082623" y="695511"/>
                    </a:lnTo>
                    <a:lnTo>
                      <a:pt x="1063113" y="654897"/>
                    </a:lnTo>
                    <a:lnTo>
                      <a:pt x="1042128" y="615154"/>
                    </a:lnTo>
                    <a:lnTo>
                      <a:pt x="1019705" y="576317"/>
                    </a:lnTo>
                    <a:lnTo>
                      <a:pt x="995878" y="538421"/>
                    </a:lnTo>
                    <a:lnTo>
                      <a:pt x="970683" y="501502"/>
                    </a:lnTo>
                    <a:lnTo>
                      <a:pt x="944157" y="465596"/>
                    </a:lnTo>
                    <a:lnTo>
                      <a:pt x="916333" y="430737"/>
                    </a:lnTo>
                    <a:lnTo>
                      <a:pt x="887248" y="396963"/>
                    </a:lnTo>
                    <a:lnTo>
                      <a:pt x="856938" y="364307"/>
                    </a:lnTo>
                    <a:lnTo>
                      <a:pt x="825437" y="332807"/>
                    </a:lnTo>
                    <a:lnTo>
                      <a:pt x="792782" y="302496"/>
                    </a:lnTo>
                    <a:lnTo>
                      <a:pt x="759007" y="273411"/>
                    </a:lnTo>
                    <a:lnTo>
                      <a:pt x="724150" y="245588"/>
                    </a:lnTo>
                    <a:lnTo>
                      <a:pt x="688244" y="219061"/>
                    </a:lnTo>
                    <a:lnTo>
                      <a:pt x="651326" y="193866"/>
                    </a:lnTo>
                    <a:lnTo>
                      <a:pt x="613431" y="170040"/>
                    </a:lnTo>
                    <a:lnTo>
                      <a:pt x="574594" y="147617"/>
                    </a:lnTo>
                    <a:lnTo>
                      <a:pt x="534852" y="126633"/>
                    </a:lnTo>
                    <a:lnTo>
                      <a:pt x="494240" y="107123"/>
                    </a:lnTo>
                    <a:lnTo>
                      <a:pt x="452793" y="89124"/>
                    </a:lnTo>
                    <a:lnTo>
                      <a:pt x="410546" y="72670"/>
                    </a:lnTo>
                    <a:lnTo>
                      <a:pt x="367536" y="57797"/>
                    </a:lnTo>
                    <a:lnTo>
                      <a:pt x="323798" y="44541"/>
                    </a:lnTo>
                    <a:lnTo>
                      <a:pt x="279367" y="32937"/>
                    </a:lnTo>
                    <a:lnTo>
                      <a:pt x="234280" y="23021"/>
                    </a:lnTo>
                    <a:lnTo>
                      <a:pt x="188571" y="14828"/>
                    </a:lnTo>
                    <a:lnTo>
                      <a:pt x="142275" y="8394"/>
                    </a:lnTo>
                    <a:lnTo>
                      <a:pt x="95430" y="3754"/>
                    </a:lnTo>
                    <a:lnTo>
                      <a:pt x="48070" y="944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82828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3" name="object 44"/>
              <p:cNvSpPr/>
              <p:nvPr/>
            </p:nvSpPr>
            <p:spPr>
              <a:xfrm>
                <a:off x="16532438" y="1190162"/>
                <a:ext cx="1189355" cy="1189355"/>
              </a:xfrm>
              <a:custGeom>
                <a:avLst/>
                <a:gdLst/>
                <a:ahLst/>
                <a:cxnLst/>
                <a:rect l="l" t="t" r="r" b="b"/>
                <a:pathLst>
                  <a:path w="1189355" h="1189355">
                    <a:moveTo>
                      <a:pt x="1188989" y="0"/>
                    </a:moveTo>
                    <a:lnTo>
                      <a:pt x="0" y="0"/>
                    </a:lnTo>
                    <a:lnTo>
                      <a:pt x="0" y="1189010"/>
                    </a:lnTo>
                    <a:lnTo>
                      <a:pt x="1188989" y="1189010"/>
                    </a:lnTo>
                    <a:lnTo>
                      <a:pt x="1188989" y="0"/>
                    </a:lnTo>
                    <a:close/>
                  </a:path>
                </a:pathLst>
              </a:custGeom>
              <a:solidFill>
                <a:srgbClr val="21487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4" name="object 45"/>
              <p:cNvSpPr/>
              <p:nvPr/>
            </p:nvSpPr>
            <p:spPr>
              <a:xfrm>
                <a:off x="16532433" y="1190159"/>
                <a:ext cx="1189355" cy="1189355"/>
              </a:xfrm>
              <a:custGeom>
                <a:avLst/>
                <a:gdLst/>
                <a:ahLst/>
                <a:cxnLst/>
                <a:rect l="l" t="t" r="r" b="b"/>
                <a:pathLst>
                  <a:path w="1189355" h="1189355">
                    <a:moveTo>
                      <a:pt x="0" y="0"/>
                    </a:moveTo>
                    <a:lnTo>
                      <a:pt x="0" y="1189010"/>
                    </a:lnTo>
                    <a:lnTo>
                      <a:pt x="1188989" y="11890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DA23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5" name="object 46"/>
              <p:cNvSpPr/>
              <p:nvPr/>
            </p:nvSpPr>
            <p:spPr>
              <a:xfrm>
                <a:off x="16857670" y="1515398"/>
                <a:ext cx="539115" cy="539115"/>
              </a:xfrm>
              <a:custGeom>
                <a:avLst/>
                <a:gdLst/>
                <a:ahLst/>
                <a:cxnLst/>
                <a:rect l="l" t="t" r="r" b="b"/>
                <a:pathLst>
                  <a:path w="539115" h="539114">
                    <a:moveTo>
                      <a:pt x="269269" y="0"/>
                    </a:moveTo>
                    <a:lnTo>
                      <a:pt x="220866" y="4337"/>
                    </a:lnTo>
                    <a:lnTo>
                      <a:pt x="175310" y="16844"/>
                    </a:lnTo>
                    <a:lnTo>
                      <a:pt x="133361" y="36760"/>
                    </a:lnTo>
                    <a:lnTo>
                      <a:pt x="95780" y="63324"/>
                    </a:lnTo>
                    <a:lnTo>
                      <a:pt x="63327" y="95778"/>
                    </a:lnTo>
                    <a:lnTo>
                      <a:pt x="36762" y="133360"/>
                    </a:lnTo>
                    <a:lnTo>
                      <a:pt x="16845" y="175311"/>
                    </a:lnTo>
                    <a:lnTo>
                      <a:pt x="4338" y="220871"/>
                    </a:lnTo>
                    <a:lnTo>
                      <a:pt x="0" y="269279"/>
                    </a:lnTo>
                    <a:lnTo>
                      <a:pt x="4338" y="317682"/>
                    </a:lnTo>
                    <a:lnTo>
                      <a:pt x="16845" y="363238"/>
                    </a:lnTo>
                    <a:lnTo>
                      <a:pt x="36762" y="405187"/>
                    </a:lnTo>
                    <a:lnTo>
                      <a:pt x="63327" y="442768"/>
                    </a:lnTo>
                    <a:lnTo>
                      <a:pt x="95780" y="475221"/>
                    </a:lnTo>
                    <a:lnTo>
                      <a:pt x="133361" y="501786"/>
                    </a:lnTo>
                    <a:lnTo>
                      <a:pt x="175310" y="521703"/>
                    </a:lnTo>
                    <a:lnTo>
                      <a:pt x="220866" y="534210"/>
                    </a:lnTo>
                    <a:lnTo>
                      <a:pt x="269269" y="538549"/>
                    </a:lnTo>
                    <a:lnTo>
                      <a:pt x="317669" y="534210"/>
                    </a:lnTo>
                    <a:lnTo>
                      <a:pt x="363225" y="521703"/>
                    </a:lnTo>
                    <a:lnTo>
                      <a:pt x="405174" y="501786"/>
                    </a:lnTo>
                    <a:lnTo>
                      <a:pt x="442758" y="475221"/>
                    </a:lnTo>
                    <a:lnTo>
                      <a:pt x="475214" y="442768"/>
                    </a:lnTo>
                    <a:lnTo>
                      <a:pt x="501781" y="405187"/>
                    </a:lnTo>
                    <a:lnTo>
                      <a:pt x="521700" y="363238"/>
                    </a:lnTo>
                    <a:lnTo>
                      <a:pt x="534210" y="317682"/>
                    </a:lnTo>
                    <a:lnTo>
                      <a:pt x="538549" y="269279"/>
                    </a:lnTo>
                    <a:lnTo>
                      <a:pt x="534210" y="220871"/>
                    </a:lnTo>
                    <a:lnTo>
                      <a:pt x="521700" y="175311"/>
                    </a:lnTo>
                    <a:lnTo>
                      <a:pt x="501781" y="133360"/>
                    </a:lnTo>
                    <a:lnTo>
                      <a:pt x="475214" y="95778"/>
                    </a:lnTo>
                    <a:lnTo>
                      <a:pt x="442758" y="63324"/>
                    </a:lnTo>
                    <a:lnTo>
                      <a:pt x="405174" y="36760"/>
                    </a:lnTo>
                    <a:lnTo>
                      <a:pt x="363225" y="16844"/>
                    </a:lnTo>
                    <a:lnTo>
                      <a:pt x="317669" y="4337"/>
                    </a:lnTo>
                    <a:lnTo>
                      <a:pt x="269269" y="0"/>
                    </a:lnTo>
                    <a:close/>
                  </a:path>
                </a:pathLst>
              </a:custGeom>
              <a:solidFill>
                <a:srgbClr val="A6E7F9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grpSp>
          <p:nvGrpSpPr>
            <p:cNvPr id="16" name="object 47"/>
            <p:cNvGrpSpPr/>
            <p:nvPr userDrawn="1"/>
          </p:nvGrpSpPr>
          <p:grpSpPr>
            <a:xfrm>
              <a:off x="17725344" y="1609156"/>
              <a:ext cx="2379345" cy="2379980"/>
              <a:chOff x="17725344" y="1609156"/>
              <a:chExt cx="2379345" cy="2379980"/>
            </a:xfrm>
          </p:grpSpPr>
          <p:sp>
            <p:nvSpPr>
              <p:cNvPr id="17" name="object 48"/>
              <p:cNvSpPr/>
              <p:nvPr/>
            </p:nvSpPr>
            <p:spPr>
              <a:xfrm>
                <a:off x="18914320" y="2798896"/>
                <a:ext cx="1189990" cy="1189990"/>
              </a:xfrm>
              <a:custGeom>
                <a:avLst/>
                <a:gdLst/>
                <a:ahLst/>
                <a:cxnLst/>
                <a:rect l="l" t="t" r="r" b="b"/>
                <a:pathLst>
                  <a:path w="1189990" h="1189989">
                    <a:moveTo>
                      <a:pt x="1189743" y="0"/>
                    </a:moveTo>
                    <a:lnTo>
                      <a:pt x="0" y="0"/>
                    </a:lnTo>
                    <a:lnTo>
                      <a:pt x="0" y="1189754"/>
                    </a:lnTo>
                    <a:lnTo>
                      <a:pt x="1189722" y="1189754"/>
                    </a:lnTo>
                    <a:lnTo>
                      <a:pt x="1189743" y="0"/>
                    </a:lnTo>
                    <a:close/>
                  </a:path>
                </a:pathLst>
              </a:custGeom>
              <a:solidFill>
                <a:srgbClr val="21487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8" name="object 49"/>
              <p:cNvSpPr/>
              <p:nvPr/>
            </p:nvSpPr>
            <p:spPr>
              <a:xfrm>
                <a:off x="18914320" y="2798896"/>
                <a:ext cx="1189990" cy="1189990"/>
              </a:xfrm>
              <a:custGeom>
                <a:avLst/>
                <a:gdLst/>
                <a:ahLst/>
                <a:cxnLst/>
                <a:rect l="l" t="t" r="r" b="b"/>
                <a:pathLst>
                  <a:path w="1189990" h="1189989">
                    <a:moveTo>
                      <a:pt x="1189743" y="0"/>
                    </a:moveTo>
                    <a:lnTo>
                      <a:pt x="0" y="0"/>
                    </a:lnTo>
                    <a:lnTo>
                      <a:pt x="965" y="48090"/>
                    </a:lnTo>
                    <a:lnTo>
                      <a:pt x="3775" y="95451"/>
                    </a:lnTo>
                    <a:lnTo>
                      <a:pt x="8414" y="142296"/>
                    </a:lnTo>
                    <a:lnTo>
                      <a:pt x="14848" y="188591"/>
                    </a:lnTo>
                    <a:lnTo>
                      <a:pt x="23041" y="234300"/>
                    </a:lnTo>
                    <a:lnTo>
                      <a:pt x="32956" y="279388"/>
                    </a:lnTo>
                    <a:lnTo>
                      <a:pt x="44560" y="323818"/>
                    </a:lnTo>
                    <a:lnTo>
                      <a:pt x="57815" y="367556"/>
                    </a:lnTo>
                    <a:lnTo>
                      <a:pt x="72687" y="410566"/>
                    </a:lnTo>
                    <a:lnTo>
                      <a:pt x="89140" y="452812"/>
                    </a:lnTo>
                    <a:lnTo>
                      <a:pt x="107139" y="494259"/>
                    </a:lnTo>
                    <a:lnTo>
                      <a:pt x="126647" y="534871"/>
                    </a:lnTo>
                    <a:lnTo>
                      <a:pt x="147630" y="574613"/>
                    </a:lnTo>
                    <a:lnTo>
                      <a:pt x="170052" y="613448"/>
                    </a:lnTo>
                    <a:lnTo>
                      <a:pt x="193878" y="651343"/>
                    </a:lnTo>
                    <a:lnTo>
                      <a:pt x="219071" y="688261"/>
                    </a:lnTo>
                    <a:lnTo>
                      <a:pt x="245597" y="724166"/>
                    </a:lnTo>
                    <a:lnTo>
                      <a:pt x="273419" y="759023"/>
                    </a:lnTo>
                    <a:lnTo>
                      <a:pt x="302503" y="792797"/>
                    </a:lnTo>
                    <a:lnTo>
                      <a:pt x="332812" y="825452"/>
                    </a:lnTo>
                    <a:lnTo>
                      <a:pt x="364312" y="856952"/>
                    </a:lnTo>
                    <a:lnTo>
                      <a:pt x="396966" y="887262"/>
                    </a:lnTo>
                    <a:lnTo>
                      <a:pt x="430740" y="916346"/>
                    </a:lnTo>
                    <a:lnTo>
                      <a:pt x="465597" y="944169"/>
                    </a:lnTo>
                    <a:lnTo>
                      <a:pt x="501502" y="970695"/>
                    </a:lnTo>
                    <a:lnTo>
                      <a:pt x="538420" y="995889"/>
                    </a:lnTo>
                    <a:lnTo>
                      <a:pt x="576315" y="1019715"/>
                    </a:lnTo>
                    <a:lnTo>
                      <a:pt x="615151" y="1042138"/>
                    </a:lnTo>
                    <a:lnTo>
                      <a:pt x="654893" y="1063121"/>
                    </a:lnTo>
                    <a:lnTo>
                      <a:pt x="695506" y="1082631"/>
                    </a:lnTo>
                    <a:lnTo>
                      <a:pt x="736954" y="1100630"/>
                    </a:lnTo>
                    <a:lnTo>
                      <a:pt x="779201" y="1117084"/>
                    </a:lnTo>
                    <a:lnTo>
                      <a:pt x="822212" y="1131956"/>
                    </a:lnTo>
                    <a:lnTo>
                      <a:pt x="865951" y="1145212"/>
                    </a:lnTo>
                    <a:lnTo>
                      <a:pt x="910383" y="1156816"/>
                    </a:lnTo>
                    <a:lnTo>
                      <a:pt x="955472" y="1166732"/>
                    </a:lnTo>
                    <a:lnTo>
                      <a:pt x="1001183" y="1174925"/>
                    </a:lnTo>
                    <a:lnTo>
                      <a:pt x="1047481" y="1181360"/>
                    </a:lnTo>
                    <a:lnTo>
                      <a:pt x="1094328" y="1185999"/>
                    </a:lnTo>
                    <a:lnTo>
                      <a:pt x="1141691" y="1188809"/>
                    </a:lnTo>
                    <a:lnTo>
                      <a:pt x="1189722" y="1189754"/>
                    </a:lnTo>
                    <a:lnTo>
                      <a:pt x="1189743" y="0"/>
                    </a:lnTo>
                    <a:close/>
                  </a:path>
                </a:pathLst>
              </a:custGeom>
              <a:solidFill>
                <a:srgbClr val="FADA23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9" name="object 50"/>
              <p:cNvSpPr/>
              <p:nvPr/>
            </p:nvSpPr>
            <p:spPr>
              <a:xfrm>
                <a:off x="18914321" y="1609156"/>
                <a:ext cx="1189990" cy="1189990"/>
              </a:xfrm>
              <a:custGeom>
                <a:avLst/>
                <a:gdLst/>
                <a:ahLst/>
                <a:cxnLst/>
                <a:rect l="l" t="t" r="r" b="b"/>
                <a:pathLst>
                  <a:path w="1189990" h="1189989">
                    <a:moveTo>
                      <a:pt x="1189775" y="0"/>
                    </a:moveTo>
                    <a:lnTo>
                      <a:pt x="20" y="0"/>
                    </a:lnTo>
                    <a:lnTo>
                      <a:pt x="0" y="1189743"/>
                    </a:lnTo>
                    <a:lnTo>
                      <a:pt x="1189775" y="1189743"/>
                    </a:lnTo>
                    <a:lnTo>
                      <a:pt x="1189775" y="0"/>
                    </a:lnTo>
                    <a:close/>
                  </a:path>
                </a:pathLst>
              </a:custGeom>
              <a:solidFill>
                <a:srgbClr val="A6E7F9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0" name="object 51"/>
              <p:cNvSpPr/>
              <p:nvPr/>
            </p:nvSpPr>
            <p:spPr>
              <a:xfrm>
                <a:off x="18914321" y="1609156"/>
                <a:ext cx="1189990" cy="1189990"/>
              </a:xfrm>
              <a:custGeom>
                <a:avLst/>
                <a:gdLst/>
                <a:ahLst/>
                <a:cxnLst/>
                <a:rect l="l" t="t" r="r" b="b"/>
                <a:pathLst>
                  <a:path w="1189990" h="1189989">
                    <a:moveTo>
                      <a:pt x="1189764" y="83"/>
                    </a:moveTo>
                    <a:lnTo>
                      <a:pt x="20" y="0"/>
                    </a:lnTo>
                    <a:lnTo>
                      <a:pt x="0" y="1189743"/>
                    </a:lnTo>
                    <a:lnTo>
                      <a:pt x="48073" y="1188809"/>
                    </a:lnTo>
                    <a:lnTo>
                      <a:pt x="95436" y="1185998"/>
                    </a:lnTo>
                    <a:lnTo>
                      <a:pt x="142284" y="1181357"/>
                    </a:lnTo>
                    <a:lnTo>
                      <a:pt x="188581" y="1174922"/>
                    </a:lnTo>
                    <a:lnTo>
                      <a:pt x="234293" y="1166729"/>
                    </a:lnTo>
                    <a:lnTo>
                      <a:pt x="279383" y="1156812"/>
                    </a:lnTo>
                    <a:lnTo>
                      <a:pt x="323815" y="1145207"/>
                    </a:lnTo>
                    <a:lnTo>
                      <a:pt x="367555" y="1131950"/>
                    </a:lnTo>
                    <a:lnTo>
                      <a:pt x="410567" y="1117077"/>
                    </a:lnTo>
                    <a:lnTo>
                      <a:pt x="452815" y="1100623"/>
                    </a:lnTo>
                    <a:lnTo>
                      <a:pt x="494263" y="1082623"/>
                    </a:lnTo>
                    <a:lnTo>
                      <a:pt x="534877" y="1063113"/>
                    </a:lnTo>
                    <a:lnTo>
                      <a:pt x="574620" y="1042128"/>
                    </a:lnTo>
                    <a:lnTo>
                      <a:pt x="613457" y="1019705"/>
                    </a:lnTo>
                    <a:lnTo>
                      <a:pt x="651353" y="995878"/>
                    </a:lnTo>
                    <a:lnTo>
                      <a:pt x="688272" y="970683"/>
                    </a:lnTo>
                    <a:lnTo>
                      <a:pt x="724179" y="944157"/>
                    </a:lnTo>
                    <a:lnTo>
                      <a:pt x="759037" y="916333"/>
                    </a:lnTo>
                    <a:lnTo>
                      <a:pt x="792811" y="887248"/>
                    </a:lnTo>
                    <a:lnTo>
                      <a:pt x="825467" y="856938"/>
                    </a:lnTo>
                    <a:lnTo>
                      <a:pt x="856968" y="825437"/>
                    </a:lnTo>
                    <a:lnTo>
                      <a:pt x="887278" y="792782"/>
                    </a:lnTo>
                    <a:lnTo>
                      <a:pt x="916363" y="759007"/>
                    </a:lnTo>
                    <a:lnTo>
                      <a:pt x="944187" y="724150"/>
                    </a:lnTo>
                    <a:lnTo>
                      <a:pt x="970713" y="688244"/>
                    </a:lnTo>
                    <a:lnTo>
                      <a:pt x="995908" y="651326"/>
                    </a:lnTo>
                    <a:lnTo>
                      <a:pt x="1019734" y="613431"/>
                    </a:lnTo>
                    <a:lnTo>
                      <a:pt x="1042157" y="574594"/>
                    </a:lnTo>
                    <a:lnTo>
                      <a:pt x="1063141" y="534852"/>
                    </a:lnTo>
                    <a:lnTo>
                      <a:pt x="1082651" y="494240"/>
                    </a:lnTo>
                    <a:lnTo>
                      <a:pt x="1100650" y="452793"/>
                    </a:lnTo>
                    <a:lnTo>
                      <a:pt x="1117104" y="410546"/>
                    </a:lnTo>
                    <a:lnTo>
                      <a:pt x="1131977" y="367536"/>
                    </a:lnTo>
                    <a:lnTo>
                      <a:pt x="1145233" y="323798"/>
                    </a:lnTo>
                    <a:lnTo>
                      <a:pt x="1156837" y="279367"/>
                    </a:lnTo>
                    <a:lnTo>
                      <a:pt x="1166753" y="234280"/>
                    </a:lnTo>
                    <a:lnTo>
                      <a:pt x="1174946" y="188571"/>
                    </a:lnTo>
                    <a:lnTo>
                      <a:pt x="1181380" y="142275"/>
                    </a:lnTo>
                    <a:lnTo>
                      <a:pt x="1186020" y="95430"/>
                    </a:lnTo>
                    <a:lnTo>
                      <a:pt x="1188830" y="48070"/>
                    </a:lnTo>
                    <a:lnTo>
                      <a:pt x="1189764" y="83"/>
                    </a:lnTo>
                    <a:close/>
                  </a:path>
                </a:pathLst>
              </a:custGeom>
              <a:solidFill>
                <a:srgbClr val="82828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1" name="object 52"/>
              <p:cNvSpPr/>
              <p:nvPr/>
            </p:nvSpPr>
            <p:spPr>
              <a:xfrm>
                <a:off x="17725344" y="2799265"/>
                <a:ext cx="1189355" cy="1189355"/>
              </a:xfrm>
              <a:custGeom>
                <a:avLst/>
                <a:gdLst/>
                <a:ahLst/>
                <a:cxnLst/>
                <a:rect l="l" t="t" r="r" b="b"/>
                <a:pathLst>
                  <a:path w="1189355" h="1189354">
                    <a:moveTo>
                      <a:pt x="1188979" y="0"/>
                    </a:moveTo>
                    <a:lnTo>
                      <a:pt x="0" y="0"/>
                    </a:lnTo>
                    <a:lnTo>
                      <a:pt x="0" y="1189010"/>
                    </a:lnTo>
                    <a:lnTo>
                      <a:pt x="1188979" y="1189010"/>
                    </a:lnTo>
                    <a:lnTo>
                      <a:pt x="1188979" y="0"/>
                    </a:lnTo>
                    <a:close/>
                  </a:path>
                </a:pathLst>
              </a:custGeom>
              <a:solidFill>
                <a:srgbClr val="A6E7F9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2" name="object 53"/>
              <p:cNvSpPr/>
              <p:nvPr/>
            </p:nvSpPr>
            <p:spPr>
              <a:xfrm>
                <a:off x="17725347" y="3393798"/>
                <a:ext cx="1189355" cy="594995"/>
              </a:xfrm>
              <a:custGeom>
                <a:avLst/>
                <a:gdLst/>
                <a:ahLst/>
                <a:cxnLst/>
                <a:rect l="l" t="t" r="r" b="b"/>
                <a:pathLst>
                  <a:path w="1189355" h="594995">
                    <a:moveTo>
                      <a:pt x="594474" y="0"/>
                    </a:moveTo>
                    <a:lnTo>
                      <a:pt x="0" y="594484"/>
                    </a:lnTo>
                    <a:lnTo>
                      <a:pt x="1188979" y="594411"/>
                    </a:lnTo>
                    <a:lnTo>
                      <a:pt x="594474" y="0"/>
                    </a:lnTo>
                    <a:close/>
                  </a:path>
                </a:pathLst>
              </a:custGeom>
              <a:solidFill>
                <a:srgbClr val="21487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3" name="object 54"/>
              <p:cNvSpPr/>
              <p:nvPr/>
            </p:nvSpPr>
            <p:spPr>
              <a:xfrm>
                <a:off x="17725344" y="2799268"/>
                <a:ext cx="1189355" cy="594995"/>
              </a:xfrm>
              <a:custGeom>
                <a:avLst/>
                <a:gdLst/>
                <a:ahLst/>
                <a:cxnLst/>
                <a:rect l="l" t="t" r="r" b="b"/>
                <a:pathLst>
                  <a:path w="1189355" h="594995">
                    <a:moveTo>
                      <a:pt x="1188979" y="0"/>
                    </a:moveTo>
                    <a:lnTo>
                      <a:pt x="0" y="0"/>
                    </a:lnTo>
                    <a:lnTo>
                      <a:pt x="594505" y="594526"/>
                    </a:lnTo>
                    <a:lnTo>
                      <a:pt x="1188979" y="0"/>
                    </a:lnTo>
                    <a:close/>
                  </a:path>
                </a:pathLst>
              </a:custGeom>
              <a:solidFill>
                <a:srgbClr val="FADA23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</p:grp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5797" y="5652688"/>
            <a:ext cx="1226377" cy="104855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3"/>
          <a:srcRect t="33312"/>
          <a:stretch/>
        </p:blipFill>
        <p:spPr>
          <a:xfrm>
            <a:off x="0" y="6112042"/>
            <a:ext cx="784441" cy="7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2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549119" y="2604495"/>
            <a:ext cx="11640616" cy="144068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2149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7475" y="4242929"/>
            <a:ext cx="3599631" cy="914400"/>
          </a:xfrm>
        </p:spPr>
        <p:txBody>
          <a:bodyPr/>
          <a:lstStyle>
            <a:lvl1pPr marL="0" indent="0">
              <a:buNone/>
              <a:defRPr sz="3600">
                <a:solidFill>
                  <a:srgbClr val="1BD1F8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8" name="Google Shape;103;p10"/>
          <p:cNvPicPr preferRelativeResize="0"/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526955" y="537801"/>
            <a:ext cx="4340303" cy="280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5"/>
          <p:cNvPicPr>
            <a:picLocks noChangeAspect="1"/>
          </p:cNvPicPr>
          <p:nvPr userDrawn="1"/>
        </p:nvPicPr>
        <p:blipFill>
          <a:blip r:embed="rId3"/>
          <a:srcRect l="47384" t="4127" r="2329" b="51588"/>
          <a:stretch>
            <a:fillRect/>
          </a:stretch>
        </p:blipFill>
        <p:spPr>
          <a:xfrm rot="10799991" flipH="1">
            <a:off x="8338458" y="4045175"/>
            <a:ext cx="3851274" cy="2812824"/>
          </a:xfrm>
          <a:prstGeom prst="rect">
            <a:avLst/>
          </a:prstGeom>
          <a:noFill/>
          <a:ln cap="flat">
            <a:noFill/>
          </a:ln>
          <a:effectLst/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4423" y="288758"/>
            <a:ext cx="5403502" cy="174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7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26;p3"/>
          <p:cNvSpPr/>
          <p:nvPr userDrawn="1"/>
        </p:nvSpPr>
        <p:spPr>
          <a:xfrm>
            <a:off x="10866922" y="-19252"/>
            <a:ext cx="1325077" cy="6877251"/>
          </a:xfrm>
          <a:prstGeom prst="rect">
            <a:avLst/>
          </a:prstGeom>
          <a:solidFill>
            <a:srgbClr val="FFFC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265" y="393404"/>
            <a:ext cx="10307645" cy="742377"/>
          </a:xfrm>
        </p:spPr>
        <p:txBody>
          <a:bodyPr/>
          <a:lstStyle>
            <a:lvl1pPr>
              <a:defRPr>
                <a:solidFill>
                  <a:srgbClr val="21497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58265" y="1270536"/>
            <a:ext cx="10307645" cy="4906428"/>
          </a:xfrm>
        </p:spPr>
        <p:txBody>
          <a:bodyPr/>
          <a:lstStyle>
            <a:lvl1pPr>
              <a:defRPr>
                <a:solidFill>
                  <a:srgbClr val="214976"/>
                </a:solidFill>
              </a:defRPr>
            </a:lvl1pPr>
            <a:lvl2pPr>
              <a:defRPr>
                <a:solidFill>
                  <a:srgbClr val="214976"/>
                </a:solidFill>
              </a:defRPr>
            </a:lvl2pPr>
            <a:lvl3pPr>
              <a:defRPr>
                <a:solidFill>
                  <a:srgbClr val="214976"/>
                </a:solidFill>
              </a:defRPr>
            </a:lvl3pPr>
            <a:lvl4pPr>
              <a:defRPr>
                <a:solidFill>
                  <a:srgbClr val="214976"/>
                </a:solidFill>
              </a:defRPr>
            </a:lvl4pPr>
            <a:lvl5pPr>
              <a:defRPr>
                <a:solidFill>
                  <a:srgbClr val="21497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0865911" y="0"/>
            <a:ext cx="1325974" cy="1081105"/>
            <a:chOff x="15342317" y="377"/>
            <a:chExt cx="4762372" cy="3988759"/>
          </a:xfrm>
        </p:grpSpPr>
        <p:grpSp>
          <p:nvGrpSpPr>
            <p:cNvPr id="8" name="object 39"/>
            <p:cNvGrpSpPr/>
            <p:nvPr userDrawn="1"/>
          </p:nvGrpSpPr>
          <p:grpSpPr>
            <a:xfrm>
              <a:off x="15342317" y="377"/>
              <a:ext cx="2379980" cy="2379345"/>
              <a:chOff x="15342317" y="377"/>
              <a:chExt cx="2379980" cy="2379345"/>
            </a:xfrm>
          </p:grpSpPr>
          <p:sp>
            <p:nvSpPr>
              <p:cNvPr id="9" name="object 40"/>
              <p:cNvSpPr/>
              <p:nvPr/>
            </p:nvSpPr>
            <p:spPr>
              <a:xfrm>
                <a:off x="16532061" y="439"/>
                <a:ext cx="1189990" cy="1189990"/>
              </a:xfrm>
              <a:custGeom>
                <a:avLst/>
                <a:gdLst/>
                <a:ahLst/>
                <a:cxnLst/>
                <a:rect l="l" t="t" r="r" b="b"/>
                <a:pathLst>
                  <a:path w="1189990" h="1189990">
                    <a:moveTo>
                      <a:pt x="1189754" y="0"/>
                    </a:moveTo>
                    <a:lnTo>
                      <a:pt x="0" y="0"/>
                    </a:lnTo>
                    <a:lnTo>
                      <a:pt x="0" y="1189722"/>
                    </a:lnTo>
                    <a:lnTo>
                      <a:pt x="1189754" y="1189722"/>
                    </a:lnTo>
                    <a:lnTo>
                      <a:pt x="1189754" y="0"/>
                    </a:lnTo>
                    <a:close/>
                  </a:path>
                </a:pathLst>
              </a:custGeom>
              <a:solidFill>
                <a:srgbClr val="21487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0" name="object 41"/>
              <p:cNvSpPr/>
              <p:nvPr/>
            </p:nvSpPr>
            <p:spPr>
              <a:xfrm>
                <a:off x="16532061" y="436"/>
                <a:ext cx="1189990" cy="1189990"/>
              </a:xfrm>
              <a:custGeom>
                <a:avLst/>
                <a:gdLst/>
                <a:ahLst/>
                <a:cxnLst/>
                <a:rect l="l" t="t" r="r" b="b"/>
                <a:pathLst>
                  <a:path w="1189990" h="1189990">
                    <a:moveTo>
                      <a:pt x="1189754" y="0"/>
                    </a:moveTo>
                    <a:lnTo>
                      <a:pt x="0" y="0"/>
                    </a:lnTo>
                    <a:lnTo>
                      <a:pt x="0" y="1189722"/>
                    </a:lnTo>
                    <a:lnTo>
                      <a:pt x="48090" y="1188778"/>
                    </a:lnTo>
                    <a:lnTo>
                      <a:pt x="95449" y="1185968"/>
                    </a:lnTo>
                    <a:lnTo>
                      <a:pt x="142294" y="1181329"/>
                    </a:lnTo>
                    <a:lnTo>
                      <a:pt x="188589" y="1174895"/>
                    </a:lnTo>
                    <a:lnTo>
                      <a:pt x="234297" y="1166702"/>
                    </a:lnTo>
                    <a:lnTo>
                      <a:pt x="279384" y="1156787"/>
                    </a:lnTo>
                    <a:lnTo>
                      <a:pt x="323814" y="1145183"/>
                    </a:lnTo>
                    <a:lnTo>
                      <a:pt x="367552" y="1131928"/>
                    </a:lnTo>
                    <a:lnTo>
                      <a:pt x="410562" y="1117056"/>
                    </a:lnTo>
                    <a:lnTo>
                      <a:pt x="452807" y="1100603"/>
                    </a:lnTo>
                    <a:lnTo>
                      <a:pt x="494254" y="1082604"/>
                    </a:lnTo>
                    <a:lnTo>
                      <a:pt x="534866" y="1063095"/>
                    </a:lnTo>
                    <a:lnTo>
                      <a:pt x="574608" y="1042112"/>
                    </a:lnTo>
                    <a:lnTo>
                      <a:pt x="613444" y="1019690"/>
                    </a:lnTo>
                    <a:lnTo>
                      <a:pt x="651338" y="995865"/>
                    </a:lnTo>
                    <a:lnTo>
                      <a:pt x="688256" y="970672"/>
                    </a:lnTo>
                    <a:lnTo>
                      <a:pt x="724162" y="944146"/>
                    </a:lnTo>
                    <a:lnTo>
                      <a:pt x="759019" y="916324"/>
                    </a:lnTo>
                    <a:lnTo>
                      <a:pt x="792793" y="887240"/>
                    </a:lnTo>
                    <a:lnTo>
                      <a:pt x="825448" y="856931"/>
                    </a:lnTo>
                    <a:lnTo>
                      <a:pt x="856948" y="825431"/>
                    </a:lnTo>
                    <a:lnTo>
                      <a:pt x="887258" y="792777"/>
                    </a:lnTo>
                    <a:lnTo>
                      <a:pt x="916342" y="759003"/>
                    </a:lnTo>
                    <a:lnTo>
                      <a:pt x="944166" y="724146"/>
                    </a:lnTo>
                    <a:lnTo>
                      <a:pt x="970692" y="688241"/>
                    </a:lnTo>
                    <a:lnTo>
                      <a:pt x="995886" y="651323"/>
                    </a:lnTo>
                    <a:lnTo>
                      <a:pt x="1019713" y="613428"/>
                    </a:lnTo>
                    <a:lnTo>
                      <a:pt x="1042136" y="574592"/>
                    </a:lnTo>
                    <a:lnTo>
                      <a:pt x="1063120" y="534849"/>
                    </a:lnTo>
                    <a:lnTo>
                      <a:pt x="1082629" y="494237"/>
                    </a:lnTo>
                    <a:lnTo>
                      <a:pt x="1100629" y="452789"/>
                    </a:lnTo>
                    <a:lnTo>
                      <a:pt x="1117083" y="410542"/>
                    </a:lnTo>
                    <a:lnTo>
                      <a:pt x="1131955" y="367531"/>
                    </a:lnTo>
                    <a:lnTo>
                      <a:pt x="1145212" y="323792"/>
                    </a:lnTo>
                    <a:lnTo>
                      <a:pt x="1156816" y="279360"/>
                    </a:lnTo>
                    <a:lnTo>
                      <a:pt x="1166732" y="234271"/>
                    </a:lnTo>
                    <a:lnTo>
                      <a:pt x="1174925" y="188560"/>
                    </a:lnTo>
                    <a:lnTo>
                      <a:pt x="1181359" y="142262"/>
                    </a:lnTo>
                    <a:lnTo>
                      <a:pt x="1185999" y="95415"/>
                    </a:lnTo>
                    <a:lnTo>
                      <a:pt x="1188809" y="48052"/>
                    </a:lnTo>
                    <a:lnTo>
                      <a:pt x="1189754" y="0"/>
                    </a:lnTo>
                    <a:close/>
                  </a:path>
                </a:pathLst>
              </a:custGeom>
              <a:solidFill>
                <a:srgbClr val="FADA23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1" name="object 42"/>
              <p:cNvSpPr/>
              <p:nvPr/>
            </p:nvSpPr>
            <p:spPr>
              <a:xfrm>
                <a:off x="15342317" y="377"/>
                <a:ext cx="1189990" cy="1189990"/>
              </a:xfrm>
              <a:custGeom>
                <a:avLst/>
                <a:gdLst/>
                <a:ahLst/>
                <a:cxnLst/>
                <a:rect l="l" t="t" r="r" b="b"/>
                <a:pathLst>
                  <a:path w="1189990" h="1189990">
                    <a:moveTo>
                      <a:pt x="1189743" y="0"/>
                    </a:moveTo>
                    <a:lnTo>
                      <a:pt x="0" y="0"/>
                    </a:lnTo>
                    <a:lnTo>
                      <a:pt x="0" y="1189775"/>
                    </a:lnTo>
                    <a:lnTo>
                      <a:pt x="1189743" y="1189775"/>
                    </a:lnTo>
                    <a:lnTo>
                      <a:pt x="1189743" y="0"/>
                    </a:lnTo>
                    <a:close/>
                  </a:path>
                </a:pathLst>
              </a:custGeom>
              <a:solidFill>
                <a:srgbClr val="A6E7F9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2" name="object 43"/>
              <p:cNvSpPr/>
              <p:nvPr/>
            </p:nvSpPr>
            <p:spPr>
              <a:xfrm>
                <a:off x="15342318" y="404"/>
                <a:ext cx="1189990" cy="1189990"/>
              </a:xfrm>
              <a:custGeom>
                <a:avLst/>
                <a:gdLst/>
                <a:ahLst/>
                <a:cxnLst/>
                <a:rect l="l" t="t" r="r" b="b"/>
                <a:pathLst>
                  <a:path w="1189990" h="1189990">
                    <a:moveTo>
                      <a:pt x="94" y="0"/>
                    </a:moveTo>
                    <a:lnTo>
                      <a:pt x="0" y="1189754"/>
                    </a:lnTo>
                    <a:lnTo>
                      <a:pt x="1189743" y="1189754"/>
                    </a:lnTo>
                    <a:lnTo>
                      <a:pt x="1188809" y="1141702"/>
                    </a:lnTo>
                    <a:lnTo>
                      <a:pt x="1185998" y="1094339"/>
                    </a:lnTo>
                    <a:lnTo>
                      <a:pt x="1181357" y="1047491"/>
                    </a:lnTo>
                    <a:lnTo>
                      <a:pt x="1174922" y="1001193"/>
                    </a:lnTo>
                    <a:lnTo>
                      <a:pt x="1166729" y="955482"/>
                    </a:lnTo>
                    <a:lnTo>
                      <a:pt x="1156812" y="910392"/>
                    </a:lnTo>
                    <a:lnTo>
                      <a:pt x="1145207" y="865959"/>
                    </a:lnTo>
                    <a:lnTo>
                      <a:pt x="1131950" y="822219"/>
                    </a:lnTo>
                    <a:lnTo>
                      <a:pt x="1117077" y="779208"/>
                    </a:lnTo>
                    <a:lnTo>
                      <a:pt x="1100623" y="736960"/>
                    </a:lnTo>
                    <a:lnTo>
                      <a:pt x="1082623" y="695511"/>
                    </a:lnTo>
                    <a:lnTo>
                      <a:pt x="1063113" y="654897"/>
                    </a:lnTo>
                    <a:lnTo>
                      <a:pt x="1042128" y="615154"/>
                    </a:lnTo>
                    <a:lnTo>
                      <a:pt x="1019705" y="576317"/>
                    </a:lnTo>
                    <a:lnTo>
                      <a:pt x="995878" y="538421"/>
                    </a:lnTo>
                    <a:lnTo>
                      <a:pt x="970683" y="501502"/>
                    </a:lnTo>
                    <a:lnTo>
                      <a:pt x="944157" y="465596"/>
                    </a:lnTo>
                    <a:lnTo>
                      <a:pt x="916333" y="430737"/>
                    </a:lnTo>
                    <a:lnTo>
                      <a:pt x="887248" y="396963"/>
                    </a:lnTo>
                    <a:lnTo>
                      <a:pt x="856938" y="364307"/>
                    </a:lnTo>
                    <a:lnTo>
                      <a:pt x="825437" y="332807"/>
                    </a:lnTo>
                    <a:lnTo>
                      <a:pt x="792782" y="302496"/>
                    </a:lnTo>
                    <a:lnTo>
                      <a:pt x="759007" y="273411"/>
                    </a:lnTo>
                    <a:lnTo>
                      <a:pt x="724150" y="245588"/>
                    </a:lnTo>
                    <a:lnTo>
                      <a:pt x="688244" y="219061"/>
                    </a:lnTo>
                    <a:lnTo>
                      <a:pt x="651326" y="193866"/>
                    </a:lnTo>
                    <a:lnTo>
                      <a:pt x="613431" y="170040"/>
                    </a:lnTo>
                    <a:lnTo>
                      <a:pt x="574594" y="147617"/>
                    </a:lnTo>
                    <a:lnTo>
                      <a:pt x="534852" y="126633"/>
                    </a:lnTo>
                    <a:lnTo>
                      <a:pt x="494240" y="107123"/>
                    </a:lnTo>
                    <a:lnTo>
                      <a:pt x="452793" y="89124"/>
                    </a:lnTo>
                    <a:lnTo>
                      <a:pt x="410546" y="72670"/>
                    </a:lnTo>
                    <a:lnTo>
                      <a:pt x="367536" y="57797"/>
                    </a:lnTo>
                    <a:lnTo>
                      <a:pt x="323798" y="44541"/>
                    </a:lnTo>
                    <a:lnTo>
                      <a:pt x="279367" y="32937"/>
                    </a:lnTo>
                    <a:lnTo>
                      <a:pt x="234280" y="23021"/>
                    </a:lnTo>
                    <a:lnTo>
                      <a:pt x="188571" y="14828"/>
                    </a:lnTo>
                    <a:lnTo>
                      <a:pt x="142275" y="8394"/>
                    </a:lnTo>
                    <a:lnTo>
                      <a:pt x="95430" y="3754"/>
                    </a:lnTo>
                    <a:lnTo>
                      <a:pt x="48070" y="944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82828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3" name="object 44"/>
              <p:cNvSpPr/>
              <p:nvPr/>
            </p:nvSpPr>
            <p:spPr>
              <a:xfrm>
                <a:off x="16532438" y="1190162"/>
                <a:ext cx="1189355" cy="1189355"/>
              </a:xfrm>
              <a:custGeom>
                <a:avLst/>
                <a:gdLst/>
                <a:ahLst/>
                <a:cxnLst/>
                <a:rect l="l" t="t" r="r" b="b"/>
                <a:pathLst>
                  <a:path w="1189355" h="1189355">
                    <a:moveTo>
                      <a:pt x="1188989" y="0"/>
                    </a:moveTo>
                    <a:lnTo>
                      <a:pt x="0" y="0"/>
                    </a:lnTo>
                    <a:lnTo>
                      <a:pt x="0" y="1189010"/>
                    </a:lnTo>
                    <a:lnTo>
                      <a:pt x="1188989" y="1189010"/>
                    </a:lnTo>
                    <a:lnTo>
                      <a:pt x="1188989" y="0"/>
                    </a:lnTo>
                    <a:close/>
                  </a:path>
                </a:pathLst>
              </a:custGeom>
              <a:solidFill>
                <a:srgbClr val="21487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4" name="object 45"/>
              <p:cNvSpPr/>
              <p:nvPr/>
            </p:nvSpPr>
            <p:spPr>
              <a:xfrm>
                <a:off x="16532433" y="1190159"/>
                <a:ext cx="1189355" cy="1189355"/>
              </a:xfrm>
              <a:custGeom>
                <a:avLst/>
                <a:gdLst/>
                <a:ahLst/>
                <a:cxnLst/>
                <a:rect l="l" t="t" r="r" b="b"/>
                <a:pathLst>
                  <a:path w="1189355" h="1189355">
                    <a:moveTo>
                      <a:pt x="0" y="0"/>
                    </a:moveTo>
                    <a:lnTo>
                      <a:pt x="0" y="1189010"/>
                    </a:lnTo>
                    <a:lnTo>
                      <a:pt x="1188989" y="11890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DA23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5" name="object 46"/>
              <p:cNvSpPr/>
              <p:nvPr/>
            </p:nvSpPr>
            <p:spPr>
              <a:xfrm>
                <a:off x="16857670" y="1515398"/>
                <a:ext cx="539115" cy="539115"/>
              </a:xfrm>
              <a:custGeom>
                <a:avLst/>
                <a:gdLst/>
                <a:ahLst/>
                <a:cxnLst/>
                <a:rect l="l" t="t" r="r" b="b"/>
                <a:pathLst>
                  <a:path w="539115" h="539114">
                    <a:moveTo>
                      <a:pt x="269269" y="0"/>
                    </a:moveTo>
                    <a:lnTo>
                      <a:pt x="220866" y="4337"/>
                    </a:lnTo>
                    <a:lnTo>
                      <a:pt x="175310" y="16844"/>
                    </a:lnTo>
                    <a:lnTo>
                      <a:pt x="133361" y="36760"/>
                    </a:lnTo>
                    <a:lnTo>
                      <a:pt x="95780" y="63324"/>
                    </a:lnTo>
                    <a:lnTo>
                      <a:pt x="63327" y="95778"/>
                    </a:lnTo>
                    <a:lnTo>
                      <a:pt x="36762" y="133360"/>
                    </a:lnTo>
                    <a:lnTo>
                      <a:pt x="16845" y="175311"/>
                    </a:lnTo>
                    <a:lnTo>
                      <a:pt x="4338" y="220871"/>
                    </a:lnTo>
                    <a:lnTo>
                      <a:pt x="0" y="269279"/>
                    </a:lnTo>
                    <a:lnTo>
                      <a:pt x="4338" y="317682"/>
                    </a:lnTo>
                    <a:lnTo>
                      <a:pt x="16845" y="363238"/>
                    </a:lnTo>
                    <a:lnTo>
                      <a:pt x="36762" y="405187"/>
                    </a:lnTo>
                    <a:lnTo>
                      <a:pt x="63327" y="442768"/>
                    </a:lnTo>
                    <a:lnTo>
                      <a:pt x="95780" y="475221"/>
                    </a:lnTo>
                    <a:lnTo>
                      <a:pt x="133361" y="501786"/>
                    </a:lnTo>
                    <a:lnTo>
                      <a:pt x="175310" y="521703"/>
                    </a:lnTo>
                    <a:lnTo>
                      <a:pt x="220866" y="534210"/>
                    </a:lnTo>
                    <a:lnTo>
                      <a:pt x="269269" y="538549"/>
                    </a:lnTo>
                    <a:lnTo>
                      <a:pt x="317669" y="534210"/>
                    </a:lnTo>
                    <a:lnTo>
                      <a:pt x="363225" y="521703"/>
                    </a:lnTo>
                    <a:lnTo>
                      <a:pt x="405174" y="501786"/>
                    </a:lnTo>
                    <a:lnTo>
                      <a:pt x="442758" y="475221"/>
                    </a:lnTo>
                    <a:lnTo>
                      <a:pt x="475214" y="442768"/>
                    </a:lnTo>
                    <a:lnTo>
                      <a:pt x="501781" y="405187"/>
                    </a:lnTo>
                    <a:lnTo>
                      <a:pt x="521700" y="363238"/>
                    </a:lnTo>
                    <a:lnTo>
                      <a:pt x="534210" y="317682"/>
                    </a:lnTo>
                    <a:lnTo>
                      <a:pt x="538549" y="269279"/>
                    </a:lnTo>
                    <a:lnTo>
                      <a:pt x="534210" y="220871"/>
                    </a:lnTo>
                    <a:lnTo>
                      <a:pt x="521700" y="175311"/>
                    </a:lnTo>
                    <a:lnTo>
                      <a:pt x="501781" y="133360"/>
                    </a:lnTo>
                    <a:lnTo>
                      <a:pt x="475214" y="95778"/>
                    </a:lnTo>
                    <a:lnTo>
                      <a:pt x="442758" y="63324"/>
                    </a:lnTo>
                    <a:lnTo>
                      <a:pt x="405174" y="36760"/>
                    </a:lnTo>
                    <a:lnTo>
                      <a:pt x="363225" y="16844"/>
                    </a:lnTo>
                    <a:lnTo>
                      <a:pt x="317669" y="4337"/>
                    </a:lnTo>
                    <a:lnTo>
                      <a:pt x="269269" y="0"/>
                    </a:lnTo>
                    <a:close/>
                  </a:path>
                </a:pathLst>
              </a:custGeom>
              <a:solidFill>
                <a:srgbClr val="A6E7F9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grpSp>
          <p:nvGrpSpPr>
            <p:cNvPr id="16" name="object 47"/>
            <p:cNvGrpSpPr/>
            <p:nvPr userDrawn="1"/>
          </p:nvGrpSpPr>
          <p:grpSpPr>
            <a:xfrm>
              <a:off x="17725344" y="1609156"/>
              <a:ext cx="2379345" cy="2379980"/>
              <a:chOff x="17725344" y="1609156"/>
              <a:chExt cx="2379345" cy="2379980"/>
            </a:xfrm>
          </p:grpSpPr>
          <p:sp>
            <p:nvSpPr>
              <p:cNvPr id="17" name="object 48"/>
              <p:cNvSpPr/>
              <p:nvPr/>
            </p:nvSpPr>
            <p:spPr>
              <a:xfrm>
                <a:off x="18914320" y="2798896"/>
                <a:ext cx="1189990" cy="1189990"/>
              </a:xfrm>
              <a:custGeom>
                <a:avLst/>
                <a:gdLst/>
                <a:ahLst/>
                <a:cxnLst/>
                <a:rect l="l" t="t" r="r" b="b"/>
                <a:pathLst>
                  <a:path w="1189990" h="1189989">
                    <a:moveTo>
                      <a:pt x="1189743" y="0"/>
                    </a:moveTo>
                    <a:lnTo>
                      <a:pt x="0" y="0"/>
                    </a:lnTo>
                    <a:lnTo>
                      <a:pt x="0" y="1189754"/>
                    </a:lnTo>
                    <a:lnTo>
                      <a:pt x="1189722" y="1189754"/>
                    </a:lnTo>
                    <a:lnTo>
                      <a:pt x="1189743" y="0"/>
                    </a:lnTo>
                    <a:close/>
                  </a:path>
                </a:pathLst>
              </a:custGeom>
              <a:solidFill>
                <a:srgbClr val="21487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8" name="object 49"/>
              <p:cNvSpPr/>
              <p:nvPr/>
            </p:nvSpPr>
            <p:spPr>
              <a:xfrm>
                <a:off x="18914320" y="2798896"/>
                <a:ext cx="1189990" cy="1189990"/>
              </a:xfrm>
              <a:custGeom>
                <a:avLst/>
                <a:gdLst/>
                <a:ahLst/>
                <a:cxnLst/>
                <a:rect l="l" t="t" r="r" b="b"/>
                <a:pathLst>
                  <a:path w="1189990" h="1189989">
                    <a:moveTo>
                      <a:pt x="1189743" y="0"/>
                    </a:moveTo>
                    <a:lnTo>
                      <a:pt x="0" y="0"/>
                    </a:lnTo>
                    <a:lnTo>
                      <a:pt x="965" y="48090"/>
                    </a:lnTo>
                    <a:lnTo>
                      <a:pt x="3775" y="95451"/>
                    </a:lnTo>
                    <a:lnTo>
                      <a:pt x="8414" y="142296"/>
                    </a:lnTo>
                    <a:lnTo>
                      <a:pt x="14848" y="188591"/>
                    </a:lnTo>
                    <a:lnTo>
                      <a:pt x="23041" y="234300"/>
                    </a:lnTo>
                    <a:lnTo>
                      <a:pt x="32956" y="279388"/>
                    </a:lnTo>
                    <a:lnTo>
                      <a:pt x="44560" y="323818"/>
                    </a:lnTo>
                    <a:lnTo>
                      <a:pt x="57815" y="367556"/>
                    </a:lnTo>
                    <a:lnTo>
                      <a:pt x="72687" y="410566"/>
                    </a:lnTo>
                    <a:lnTo>
                      <a:pt x="89140" y="452812"/>
                    </a:lnTo>
                    <a:lnTo>
                      <a:pt x="107139" y="494259"/>
                    </a:lnTo>
                    <a:lnTo>
                      <a:pt x="126647" y="534871"/>
                    </a:lnTo>
                    <a:lnTo>
                      <a:pt x="147630" y="574613"/>
                    </a:lnTo>
                    <a:lnTo>
                      <a:pt x="170052" y="613448"/>
                    </a:lnTo>
                    <a:lnTo>
                      <a:pt x="193878" y="651343"/>
                    </a:lnTo>
                    <a:lnTo>
                      <a:pt x="219071" y="688261"/>
                    </a:lnTo>
                    <a:lnTo>
                      <a:pt x="245597" y="724166"/>
                    </a:lnTo>
                    <a:lnTo>
                      <a:pt x="273419" y="759023"/>
                    </a:lnTo>
                    <a:lnTo>
                      <a:pt x="302503" y="792797"/>
                    </a:lnTo>
                    <a:lnTo>
                      <a:pt x="332812" y="825452"/>
                    </a:lnTo>
                    <a:lnTo>
                      <a:pt x="364312" y="856952"/>
                    </a:lnTo>
                    <a:lnTo>
                      <a:pt x="396966" y="887262"/>
                    </a:lnTo>
                    <a:lnTo>
                      <a:pt x="430740" y="916346"/>
                    </a:lnTo>
                    <a:lnTo>
                      <a:pt x="465597" y="944169"/>
                    </a:lnTo>
                    <a:lnTo>
                      <a:pt x="501502" y="970695"/>
                    </a:lnTo>
                    <a:lnTo>
                      <a:pt x="538420" y="995889"/>
                    </a:lnTo>
                    <a:lnTo>
                      <a:pt x="576315" y="1019715"/>
                    </a:lnTo>
                    <a:lnTo>
                      <a:pt x="615151" y="1042138"/>
                    </a:lnTo>
                    <a:lnTo>
                      <a:pt x="654893" y="1063121"/>
                    </a:lnTo>
                    <a:lnTo>
                      <a:pt x="695506" y="1082631"/>
                    </a:lnTo>
                    <a:lnTo>
                      <a:pt x="736954" y="1100630"/>
                    </a:lnTo>
                    <a:lnTo>
                      <a:pt x="779201" y="1117084"/>
                    </a:lnTo>
                    <a:lnTo>
                      <a:pt x="822212" y="1131956"/>
                    </a:lnTo>
                    <a:lnTo>
                      <a:pt x="865951" y="1145212"/>
                    </a:lnTo>
                    <a:lnTo>
                      <a:pt x="910383" y="1156816"/>
                    </a:lnTo>
                    <a:lnTo>
                      <a:pt x="955472" y="1166732"/>
                    </a:lnTo>
                    <a:lnTo>
                      <a:pt x="1001183" y="1174925"/>
                    </a:lnTo>
                    <a:lnTo>
                      <a:pt x="1047481" y="1181360"/>
                    </a:lnTo>
                    <a:lnTo>
                      <a:pt x="1094328" y="1185999"/>
                    </a:lnTo>
                    <a:lnTo>
                      <a:pt x="1141691" y="1188809"/>
                    </a:lnTo>
                    <a:lnTo>
                      <a:pt x="1189722" y="1189754"/>
                    </a:lnTo>
                    <a:lnTo>
                      <a:pt x="1189743" y="0"/>
                    </a:lnTo>
                    <a:close/>
                  </a:path>
                </a:pathLst>
              </a:custGeom>
              <a:solidFill>
                <a:srgbClr val="FADA23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9" name="object 50"/>
              <p:cNvSpPr/>
              <p:nvPr/>
            </p:nvSpPr>
            <p:spPr>
              <a:xfrm>
                <a:off x="18914321" y="1609156"/>
                <a:ext cx="1189990" cy="1189990"/>
              </a:xfrm>
              <a:custGeom>
                <a:avLst/>
                <a:gdLst/>
                <a:ahLst/>
                <a:cxnLst/>
                <a:rect l="l" t="t" r="r" b="b"/>
                <a:pathLst>
                  <a:path w="1189990" h="1189989">
                    <a:moveTo>
                      <a:pt x="1189775" y="0"/>
                    </a:moveTo>
                    <a:lnTo>
                      <a:pt x="20" y="0"/>
                    </a:lnTo>
                    <a:lnTo>
                      <a:pt x="0" y="1189743"/>
                    </a:lnTo>
                    <a:lnTo>
                      <a:pt x="1189775" y="1189743"/>
                    </a:lnTo>
                    <a:lnTo>
                      <a:pt x="1189775" y="0"/>
                    </a:lnTo>
                    <a:close/>
                  </a:path>
                </a:pathLst>
              </a:custGeom>
              <a:solidFill>
                <a:srgbClr val="A6E7F9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0" name="object 51"/>
              <p:cNvSpPr/>
              <p:nvPr/>
            </p:nvSpPr>
            <p:spPr>
              <a:xfrm>
                <a:off x="18914321" y="1609156"/>
                <a:ext cx="1189990" cy="1189990"/>
              </a:xfrm>
              <a:custGeom>
                <a:avLst/>
                <a:gdLst/>
                <a:ahLst/>
                <a:cxnLst/>
                <a:rect l="l" t="t" r="r" b="b"/>
                <a:pathLst>
                  <a:path w="1189990" h="1189989">
                    <a:moveTo>
                      <a:pt x="1189764" y="83"/>
                    </a:moveTo>
                    <a:lnTo>
                      <a:pt x="20" y="0"/>
                    </a:lnTo>
                    <a:lnTo>
                      <a:pt x="0" y="1189743"/>
                    </a:lnTo>
                    <a:lnTo>
                      <a:pt x="48073" y="1188809"/>
                    </a:lnTo>
                    <a:lnTo>
                      <a:pt x="95436" y="1185998"/>
                    </a:lnTo>
                    <a:lnTo>
                      <a:pt x="142284" y="1181357"/>
                    </a:lnTo>
                    <a:lnTo>
                      <a:pt x="188581" y="1174922"/>
                    </a:lnTo>
                    <a:lnTo>
                      <a:pt x="234293" y="1166729"/>
                    </a:lnTo>
                    <a:lnTo>
                      <a:pt x="279383" y="1156812"/>
                    </a:lnTo>
                    <a:lnTo>
                      <a:pt x="323815" y="1145207"/>
                    </a:lnTo>
                    <a:lnTo>
                      <a:pt x="367555" y="1131950"/>
                    </a:lnTo>
                    <a:lnTo>
                      <a:pt x="410567" y="1117077"/>
                    </a:lnTo>
                    <a:lnTo>
                      <a:pt x="452815" y="1100623"/>
                    </a:lnTo>
                    <a:lnTo>
                      <a:pt x="494263" y="1082623"/>
                    </a:lnTo>
                    <a:lnTo>
                      <a:pt x="534877" y="1063113"/>
                    </a:lnTo>
                    <a:lnTo>
                      <a:pt x="574620" y="1042128"/>
                    </a:lnTo>
                    <a:lnTo>
                      <a:pt x="613457" y="1019705"/>
                    </a:lnTo>
                    <a:lnTo>
                      <a:pt x="651353" y="995878"/>
                    </a:lnTo>
                    <a:lnTo>
                      <a:pt x="688272" y="970683"/>
                    </a:lnTo>
                    <a:lnTo>
                      <a:pt x="724179" y="944157"/>
                    </a:lnTo>
                    <a:lnTo>
                      <a:pt x="759037" y="916333"/>
                    </a:lnTo>
                    <a:lnTo>
                      <a:pt x="792811" y="887248"/>
                    </a:lnTo>
                    <a:lnTo>
                      <a:pt x="825467" y="856938"/>
                    </a:lnTo>
                    <a:lnTo>
                      <a:pt x="856968" y="825437"/>
                    </a:lnTo>
                    <a:lnTo>
                      <a:pt x="887278" y="792782"/>
                    </a:lnTo>
                    <a:lnTo>
                      <a:pt x="916363" y="759007"/>
                    </a:lnTo>
                    <a:lnTo>
                      <a:pt x="944187" y="724150"/>
                    </a:lnTo>
                    <a:lnTo>
                      <a:pt x="970713" y="688244"/>
                    </a:lnTo>
                    <a:lnTo>
                      <a:pt x="995908" y="651326"/>
                    </a:lnTo>
                    <a:lnTo>
                      <a:pt x="1019734" y="613431"/>
                    </a:lnTo>
                    <a:lnTo>
                      <a:pt x="1042157" y="574594"/>
                    </a:lnTo>
                    <a:lnTo>
                      <a:pt x="1063141" y="534852"/>
                    </a:lnTo>
                    <a:lnTo>
                      <a:pt x="1082651" y="494240"/>
                    </a:lnTo>
                    <a:lnTo>
                      <a:pt x="1100650" y="452793"/>
                    </a:lnTo>
                    <a:lnTo>
                      <a:pt x="1117104" y="410546"/>
                    </a:lnTo>
                    <a:lnTo>
                      <a:pt x="1131977" y="367536"/>
                    </a:lnTo>
                    <a:lnTo>
                      <a:pt x="1145233" y="323798"/>
                    </a:lnTo>
                    <a:lnTo>
                      <a:pt x="1156837" y="279367"/>
                    </a:lnTo>
                    <a:lnTo>
                      <a:pt x="1166753" y="234280"/>
                    </a:lnTo>
                    <a:lnTo>
                      <a:pt x="1174946" y="188571"/>
                    </a:lnTo>
                    <a:lnTo>
                      <a:pt x="1181380" y="142275"/>
                    </a:lnTo>
                    <a:lnTo>
                      <a:pt x="1186020" y="95430"/>
                    </a:lnTo>
                    <a:lnTo>
                      <a:pt x="1188830" y="48070"/>
                    </a:lnTo>
                    <a:lnTo>
                      <a:pt x="1189764" y="83"/>
                    </a:lnTo>
                    <a:close/>
                  </a:path>
                </a:pathLst>
              </a:custGeom>
              <a:solidFill>
                <a:srgbClr val="82828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1" name="object 52"/>
              <p:cNvSpPr/>
              <p:nvPr/>
            </p:nvSpPr>
            <p:spPr>
              <a:xfrm>
                <a:off x="17725344" y="2799265"/>
                <a:ext cx="1189355" cy="1189355"/>
              </a:xfrm>
              <a:custGeom>
                <a:avLst/>
                <a:gdLst/>
                <a:ahLst/>
                <a:cxnLst/>
                <a:rect l="l" t="t" r="r" b="b"/>
                <a:pathLst>
                  <a:path w="1189355" h="1189354">
                    <a:moveTo>
                      <a:pt x="1188979" y="0"/>
                    </a:moveTo>
                    <a:lnTo>
                      <a:pt x="0" y="0"/>
                    </a:lnTo>
                    <a:lnTo>
                      <a:pt x="0" y="1189010"/>
                    </a:lnTo>
                    <a:lnTo>
                      <a:pt x="1188979" y="1189010"/>
                    </a:lnTo>
                    <a:lnTo>
                      <a:pt x="1188979" y="0"/>
                    </a:lnTo>
                    <a:close/>
                  </a:path>
                </a:pathLst>
              </a:custGeom>
              <a:solidFill>
                <a:srgbClr val="A6E7F9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2" name="object 53"/>
              <p:cNvSpPr/>
              <p:nvPr/>
            </p:nvSpPr>
            <p:spPr>
              <a:xfrm>
                <a:off x="17725347" y="3393798"/>
                <a:ext cx="1189355" cy="594995"/>
              </a:xfrm>
              <a:custGeom>
                <a:avLst/>
                <a:gdLst/>
                <a:ahLst/>
                <a:cxnLst/>
                <a:rect l="l" t="t" r="r" b="b"/>
                <a:pathLst>
                  <a:path w="1189355" h="594995">
                    <a:moveTo>
                      <a:pt x="594474" y="0"/>
                    </a:moveTo>
                    <a:lnTo>
                      <a:pt x="0" y="594484"/>
                    </a:lnTo>
                    <a:lnTo>
                      <a:pt x="1188979" y="594411"/>
                    </a:lnTo>
                    <a:lnTo>
                      <a:pt x="594474" y="0"/>
                    </a:lnTo>
                    <a:close/>
                  </a:path>
                </a:pathLst>
              </a:custGeom>
              <a:solidFill>
                <a:srgbClr val="21487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3" name="object 54"/>
              <p:cNvSpPr/>
              <p:nvPr/>
            </p:nvSpPr>
            <p:spPr>
              <a:xfrm>
                <a:off x="17725344" y="2799268"/>
                <a:ext cx="1189355" cy="594995"/>
              </a:xfrm>
              <a:custGeom>
                <a:avLst/>
                <a:gdLst/>
                <a:ahLst/>
                <a:cxnLst/>
                <a:rect l="l" t="t" r="r" b="b"/>
                <a:pathLst>
                  <a:path w="1189355" h="594995">
                    <a:moveTo>
                      <a:pt x="1188979" y="0"/>
                    </a:moveTo>
                    <a:lnTo>
                      <a:pt x="0" y="0"/>
                    </a:lnTo>
                    <a:lnTo>
                      <a:pt x="594505" y="594526"/>
                    </a:lnTo>
                    <a:lnTo>
                      <a:pt x="1188979" y="0"/>
                    </a:lnTo>
                    <a:close/>
                  </a:path>
                </a:pathLst>
              </a:custGeom>
              <a:solidFill>
                <a:srgbClr val="FADA23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</p:grp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5898" y="5540952"/>
            <a:ext cx="1225046" cy="1047414"/>
          </a:xfrm>
          <a:prstGeom prst="rect">
            <a:avLst/>
          </a:prstGeom>
        </p:spPr>
      </p:pic>
      <p:grpSp>
        <p:nvGrpSpPr>
          <p:cNvPr id="29" name="object 53"/>
          <p:cNvGrpSpPr/>
          <p:nvPr userDrawn="1"/>
        </p:nvGrpSpPr>
        <p:grpSpPr>
          <a:xfrm>
            <a:off x="1" y="3359217"/>
            <a:ext cx="336883" cy="924025"/>
            <a:chOff x="-4" y="4423440"/>
            <a:chExt cx="926465" cy="2777490"/>
          </a:xfrm>
        </p:grpSpPr>
        <p:sp>
          <p:nvSpPr>
            <p:cNvPr id="30" name="object 54"/>
            <p:cNvSpPr/>
            <p:nvPr/>
          </p:nvSpPr>
          <p:spPr>
            <a:xfrm>
              <a:off x="94" y="6274855"/>
              <a:ext cx="926465" cy="926465"/>
            </a:xfrm>
            <a:custGeom>
              <a:avLst/>
              <a:gdLst/>
              <a:ahLst/>
              <a:cxnLst/>
              <a:rect l="l" t="t" r="r" b="b"/>
              <a:pathLst>
                <a:path w="926465" h="926465">
                  <a:moveTo>
                    <a:pt x="925929" y="0"/>
                  </a:moveTo>
                  <a:lnTo>
                    <a:pt x="0" y="0"/>
                  </a:lnTo>
                  <a:lnTo>
                    <a:pt x="0" y="925908"/>
                  </a:lnTo>
                  <a:lnTo>
                    <a:pt x="925929" y="925908"/>
                  </a:lnTo>
                  <a:lnTo>
                    <a:pt x="925929" y="0"/>
                  </a:lnTo>
                  <a:close/>
                </a:path>
              </a:pathLst>
            </a:custGeom>
            <a:solidFill>
              <a:srgbClr val="21487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55"/>
            <p:cNvSpPr/>
            <p:nvPr/>
          </p:nvSpPr>
          <p:spPr>
            <a:xfrm>
              <a:off x="87" y="6737917"/>
              <a:ext cx="925830" cy="462915"/>
            </a:xfrm>
            <a:custGeom>
              <a:avLst/>
              <a:gdLst/>
              <a:ahLst/>
              <a:cxnLst/>
              <a:rect l="l" t="t" r="r" b="b"/>
              <a:pathLst>
                <a:path w="925830" h="462915">
                  <a:moveTo>
                    <a:pt x="462865" y="0"/>
                  </a:moveTo>
                  <a:lnTo>
                    <a:pt x="415538" y="2389"/>
                  </a:lnTo>
                  <a:lnTo>
                    <a:pt x="369578" y="9404"/>
                  </a:lnTo>
                  <a:lnTo>
                    <a:pt x="325218" y="20810"/>
                  </a:lnTo>
                  <a:lnTo>
                    <a:pt x="282691" y="36375"/>
                  </a:lnTo>
                  <a:lnTo>
                    <a:pt x="242230" y="55866"/>
                  </a:lnTo>
                  <a:lnTo>
                    <a:pt x="204067" y="79051"/>
                  </a:lnTo>
                  <a:lnTo>
                    <a:pt x="168434" y="105697"/>
                  </a:lnTo>
                  <a:lnTo>
                    <a:pt x="135565" y="135571"/>
                  </a:lnTo>
                  <a:lnTo>
                    <a:pt x="105691" y="168441"/>
                  </a:lnTo>
                  <a:lnTo>
                    <a:pt x="79046" y="204073"/>
                  </a:lnTo>
                  <a:lnTo>
                    <a:pt x="55862" y="242236"/>
                  </a:lnTo>
                  <a:lnTo>
                    <a:pt x="36372" y="282696"/>
                  </a:lnTo>
                  <a:lnTo>
                    <a:pt x="20808" y="325220"/>
                  </a:lnTo>
                  <a:lnTo>
                    <a:pt x="9403" y="369577"/>
                  </a:lnTo>
                  <a:lnTo>
                    <a:pt x="2389" y="415532"/>
                  </a:lnTo>
                  <a:lnTo>
                    <a:pt x="0" y="462855"/>
                  </a:lnTo>
                  <a:lnTo>
                    <a:pt x="925605" y="462855"/>
                  </a:lnTo>
                  <a:lnTo>
                    <a:pt x="923216" y="415532"/>
                  </a:lnTo>
                  <a:lnTo>
                    <a:pt x="916204" y="369577"/>
                  </a:lnTo>
                  <a:lnTo>
                    <a:pt x="904803" y="325220"/>
                  </a:lnTo>
                  <a:lnTo>
                    <a:pt x="889243" y="282696"/>
                  </a:lnTo>
                  <a:lnTo>
                    <a:pt x="869759" y="242236"/>
                  </a:lnTo>
                  <a:lnTo>
                    <a:pt x="846581" y="204073"/>
                  </a:lnTo>
                  <a:lnTo>
                    <a:pt x="819944" y="168441"/>
                  </a:lnTo>
                  <a:lnTo>
                    <a:pt x="790079" y="135571"/>
                  </a:lnTo>
                  <a:lnTo>
                    <a:pt x="757219" y="105697"/>
                  </a:lnTo>
                  <a:lnTo>
                    <a:pt x="721596" y="79051"/>
                  </a:lnTo>
                  <a:lnTo>
                    <a:pt x="683443" y="55866"/>
                  </a:lnTo>
                  <a:lnTo>
                    <a:pt x="642993" y="36375"/>
                  </a:lnTo>
                  <a:lnTo>
                    <a:pt x="600477" y="20810"/>
                  </a:lnTo>
                  <a:lnTo>
                    <a:pt x="556129" y="9404"/>
                  </a:lnTo>
                  <a:lnTo>
                    <a:pt x="510181" y="2389"/>
                  </a:lnTo>
                  <a:lnTo>
                    <a:pt x="462865" y="0"/>
                  </a:lnTo>
                  <a:close/>
                </a:path>
              </a:pathLst>
            </a:custGeom>
            <a:solidFill>
              <a:srgbClr val="FADA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56"/>
            <p:cNvSpPr/>
            <p:nvPr/>
          </p:nvSpPr>
          <p:spPr>
            <a:xfrm>
              <a:off x="-4" y="4423440"/>
              <a:ext cx="926465" cy="926465"/>
            </a:xfrm>
            <a:custGeom>
              <a:avLst/>
              <a:gdLst/>
              <a:ahLst/>
              <a:cxnLst/>
              <a:rect l="l" t="t" r="r" b="b"/>
              <a:pathLst>
                <a:path w="926465" h="926464">
                  <a:moveTo>
                    <a:pt x="0" y="0"/>
                  </a:moveTo>
                  <a:lnTo>
                    <a:pt x="0" y="925992"/>
                  </a:lnTo>
                  <a:lnTo>
                    <a:pt x="925877" y="925992"/>
                  </a:lnTo>
                  <a:lnTo>
                    <a:pt x="924672" y="878338"/>
                  </a:lnTo>
                  <a:lnTo>
                    <a:pt x="921097" y="831310"/>
                  </a:lnTo>
                  <a:lnTo>
                    <a:pt x="915208" y="784966"/>
                  </a:lnTo>
                  <a:lnTo>
                    <a:pt x="907066" y="739364"/>
                  </a:lnTo>
                  <a:lnTo>
                    <a:pt x="896727" y="694563"/>
                  </a:lnTo>
                  <a:lnTo>
                    <a:pt x="884249" y="650620"/>
                  </a:lnTo>
                  <a:lnTo>
                    <a:pt x="869692" y="607594"/>
                  </a:lnTo>
                  <a:lnTo>
                    <a:pt x="853114" y="565542"/>
                  </a:lnTo>
                  <a:lnTo>
                    <a:pt x="834572" y="524524"/>
                  </a:lnTo>
                  <a:lnTo>
                    <a:pt x="814124" y="484597"/>
                  </a:lnTo>
                  <a:lnTo>
                    <a:pt x="791829" y="445819"/>
                  </a:lnTo>
                  <a:lnTo>
                    <a:pt x="767746" y="408248"/>
                  </a:lnTo>
                  <a:lnTo>
                    <a:pt x="741931" y="371944"/>
                  </a:lnTo>
                  <a:lnTo>
                    <a:pt x="714444" y="336963"/>
                  </a:lnTo>
                  <a:lnTo>
                    <a:pt x="685343" y="303364"/>
                  </a:lnTo>
                  <a:lnTo>
                    <a:pt x="654685" y="271206"/>
                  </a:lnTo>
                  <a:lnTo>
                    <a:pt x="622529" y="240546"/>
                  </a:lnTo>
                  <a:lnTo>
                    <a:pt x="588934" y="211442"/>
                  </a:lnTo>
                  <a:lnTo>
                    <a:pt x="553957" y="183953"/>
                  </a:lnTo>
                  <a:lnTo>
                    <a:pt x="517656" y="158137"/>
                  </a:lnTo>
                  <a:lnTo>
                    <a:pt x="480090" y="134052"/>
                  </a:lnTo>
                  <a:lnTo>
                    <a:pt x="441317" y="111756"/>
                  </a:lnTo>
                  <a:lnTo>
                    <a:pt x="401396" y="91308"/>
                  </a:lnTo>
                  <a:lnTo>
                    <a:pt x="360383" y="72765"/>
                  </a:lnTo>
                  <a:lnTo>
                    <a:pt x="318338" y="56185"/>
                  </a:lnTo>
                  <a:lnTo>
                    <a:pt x="275319" y="41628"/>
                  </a:lnTo>
                  <a:lnTo>
                    <a:pt x="231383" y="29150"/>
                  </a:lnTo>
                  <a:lnTo>
                    <a:pt x="186589" y="18811"/>
                  </a:lnTo>
                  <a:lnTo>
                    <a:pt x="140996" y="10668"/>
                  </a:lnTo>
                  <a:lnTo>
                    <a:pt x="94661" y="4780"/>
                  </a:lnTo>
                  <a:lnTo>
                    <a:pt x="47643" y="1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8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57"/>
            <p:cNvSpPr/>
            <p:nvPr/>
          </p:nvSpPr>
          <p:spPr>
            <a:xfrm>
              <a:off x="-2" y="4836223"/>
              <a:ext cx="513080" cy="513715"/>
            </a:xfrm>
            <a:custGeom>
              <a:avLst/>
              <a:gdLst/>
              <a:ahLst/>
              <a:cxnLst/>
              <a:rect l="l" t="t" r="r" b="b"/>
              <a:pathLst>
                <a:path w="513080" h="513714">
                  <a:moveTo>
                    <a:pt x="0" y="0"/>
                  </a:moveTo>
                  <a:lnTo>
                    <a:pt x="0" y="513209"/>
                  </a:lnTo>
                  <a:lnTo>
                    <a:pt x="513073" y="513209"/>
                  </a:lnTo>
                  <a:lnTo>
                    <a:pt x="510976" y="466494"/>
                  </a:lnTo>
                  <a:lnTo>
                    <a:pt x="504808" y="420954"/>
                  </a:lnTo>
                  <a:lnTo>
                    <a:pt x="494748" y="376771"/>
                  </a:lnTo>
                  <a:lnTo>
                    <a:pt x="480979" y="334126"/>
                  </a:lnTo>
                  <a:lnTo>
                    <a:pt x="463680" y="293200"/>
                  </a:lnTo>
                  <a:lnTo>
                    <a:pt x="443033" y="254174"/>
                  </a:lnTo>
                  <a:lnTo>
                    <a:pt x="419219" y="217229"/>
                  </a:lnTo>
                  <a:lnTo>
                    <a:pt x="392418" y="182547"/>
                  </a:lnTo>
                  <a:lnTo>
                    <a:pt x="362813" y="150308"/>
                  </a:lnTo>
                  <a:lnTo>
                    <a:pt x="330584" y="120694"/>
                  </a:lnTo>
                  <a:lnTo>
                    <a:pt x="295911" y="93885"/>
                  </a:lnTo>
                  <a:lnTo>
                    <a:pt x="258976" y="70063"/>
                  </a:lnTo>
                  <a:lnTo>
                    <a:pt x="219960" y="49410"/>
                  </a:lnTo>
                  <a:lnTo>
                    <a:pt x="179045" y="32105"/>
                  </a:lnTo>
                  <a:lnTo>
                    <a:pt x="136409" y="18330"/>
                  </a:lnTo>
                  <a:lnTo>
                    <a:pt x="92236" y="8267"/>
                  </a:lnTo>
                  <a:lnTo>
                    <a:pt x="46706" y="20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487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58"/>
            <p:cNvSpPr/>
            <p:nvPr/>
          </p:nvSpPr>
          <p:spPr>
            <a:xfrm>
              <a:off x="0" y="5351571"/>
              <a:ext cx="923925" cy="923290"/>
            </a:xfrm>
            <a:custGeom>
              <a:avLst/>
              <a:gdLst/>
              <a:ahLst/>
              <a:cxnLst/>
              <a:rect l="l" t="t" r="r" b="b"/>
              <a:pathLst>
                <a:path w="923925" h="923289">
                  <a:moveTo>
                    <a:pt x="923385" y="0"/>
                  </a:moveTo>
                  <a:lnTo>
                    <a:pt x="0" y="0"/>
                  </a:lnTo>
                  <a:lnTo>
                    <a:pt x="0" y="923291"/>
                  </a:lnTo>
                  <a:lnTo>
                    <a:pt x="47523" y="922089"/>
                  </a:lnTo>
                  <a:lnTo>
                    <a:pt x="94423" y="918524"/>
                  </a:lnTo>
                  <a:lnTo>
                    <a:pt x="140639" y="912653"/>
                  </a:lnTo>
                  <a:lnTo>
                    <a:pt x="186116" y="904534"/>
                  </a:lnTo>
                  <a:lnTo>
                    <a:pt x="230793" y="894225"/>
                  </a:lnTo>
                  <a:lnTo>
                    <a:pt x="274614" y="881784"/>
                  </a:lnTo>
                  <a:lnTo>
                    <a:pt x="317521" y="867269"/>
                  </a:lnTo>
                  <a:lnTo>
                    <a:pt x="359455" y="850739"/>
                  </a:lnTo>
                  <a:lnTo>
                    <a:pt x="400358" y="832250"/>
                  </a:lnTo>
                  <a:lnTo>
                    <a:pt x="440173" y="811861"/>
                  </a:lnTo>
                  <a:lnTo>
                    <a:pt x="478842" y="789631"/>
                  </a:lnTo>
                  <a:lnTo>
                    <a:pt x="516306" y="765616"/>
                  </a:lnTo>
                  <a:lnTo>
                    <a:pt x="552508" y="739875"/>
                  </a:lnTo>
                  <a:lnTo>
                    <a:pt x="587390" y="712467"/>
                  </a:lnTo>
                  <a:lnTo>
                    <a:pt x="620893" y="683448"/>
                  </a:lnTo>
                  <a:lnTo>
                    <a:pt x="652960" y="652878"/>
                  </a:lnTo>
                  <a:lnTo>
                    <a:pt x="683533" y="620813"/>
                  </a:lnTo>
                  <a:lnTo>
                    <a:pt x="712553" y="587312"/>
                  </a:lnTo>
                  <a:lnTo>
                    <a:pt x="739963" y="552434"/>
                  </a:lnTo>
                  <a:lnTo>
                    <a:pt x="765705" y="516235"/>
                  </a:lnTo>
                  <a:lnTo>
                    <a:pt x="789721" y="478774"/>
                  </a:lnTo>
                  <a:lnTo>
                    <a:pt x="811953" y="440110"/>
                  </a:lnTo>
                  <a:lnTo>
                    <a:pt x="832342" y="400299"/>
                  </a:lnTo>
                  <a:lnTo>
                    <a:pt x="850831" y="359400"/>
                  </a:lnTo>
                  <a:lnTo>
                    <a:pt x="867363" y="317471"/>
                  </a:lnTo>
                  <a:lnTo>
                    <a:pt x="881878" y="274570"/>
                  </a:lnTo>
                  <a:lnTo>
                    <a:pt x="894319" y="230756"/>
                  </a:lnTo>
                  <a:lnTo>
                    <a:pt x="904628" y="186084"/>
                  </a:lnTo>
                  <a:lnTo>
                    <a:pt x="912747" y="140615"/>
                  </a:lnTo>
                  <a:lnTo>
                    <a:pt x="918618" y="94406"/>
                  </a:lnTo>
                  <a:lnTo>
                    <a:pt x="922184" y="47515"/>
                  </a:lnTo>
                  <a:lnTo>
                    <a:pt x="923385" y="0"/>
                  </a:lnTo>
                  <a:close/>
                </a:path>
              </a:pathLst>
            </a:custGeom>
            <a:solidFill>
              <a:srgbClr val="A6E7F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59"/>
            <p:cNvSpPr/>
            <p:nvPr/>
          </p:nvSpPr>
          <p:spPr>
            <a:xfrm>
              <a:off x="0" y="5351573"/>
              <a:ext cx="511809" cy="511809"/>
            </a:xfrm>
            <a:custGeom>
              <a:avLst/>
              <a:gdLst/>
              <a:ahLst/>
              <a:cxnLst/>
              <a:rect l="l" t="t" r="r" b="b"/>
              <a:pathLst>
                <a:path w="511809" h="511810">
                  <a:moveTo>
                    <a:pt x="511712" y="0"/>
                  </a:moveTo>
                  <a:lnTo>
                    <a:pt x="0" y="0"/>
                  </a:lnTo>
                  <a:lnTo>
                    <a:pt x="0" y="511712"/>
                  </a:lnTo>
                  <a:lnTo>
                    <a:pt x="46583" y="509620"/>
                  </a:lnTo>
                  <a:lnTo>
                    <a:pt x="91994" y="503466"/>
                  </a:lnTo>
                  <a:lnTo>
                    <a:pt x="136050" y="493431"/>
                  </a:lnTo>
                  <a:lnTo>
                    <a:pt x="178573" y="479694"/>
                  </a:lnTo>
                  <a:lnTo>
                    <a:pt x="219381" y="462437"/>
                  </a:lnTo>
                  <a:lnTo>
                    <a:pt x="258293" y="441841"/>
                  </a:lnTo>
                  <a:lnTo>
                    <a:pt x="295130" y="418086"/>
                  </a:lnTo>
                  <a:lnTo>
                    <a:pt x="329710" y="391353"/>
                  </a:lnTo>
                  <a:lnTo>
                    <a:pt x="361854" y="361822"/>
                  </a:lnTo>
                  <a:lnTo>
                    <a:pt x="391380" y="329676"/>
                  </a:lnTo>
                  <a:lnTo>
                    <a:pt x="418109" y="295093"/>
                  </a:lnTo>
                  <a:lnTo>
                    <a:pt x="441859" y="258256"/>
                  </a:lnTo>
                  <a:lnTo>
                    <a:pt x="462451" y="219344"/>
                  </a:lnTo>
                  <a:lnTo>
                    <a:pt x="479704" y="178539"/>
                  </a:lnTo>
                  <a:lnTo>
                    <a:pt x="493436" y="136021"/>
                  </a:lnTo>
                  <a:lnTo>
                    <a:pt x="503469" y="91972"/>
                  </a:lnTo>
                  <a:lnTo>
                    <a:pt x="509621" y="46571"/>
                  </a:lnTo>
                  <a:lnTo>
                    <a:pt x="511712" y="0"/>
                  </a:lnTo>
                  <a:close/>
                </a:path>
              </a:pathLst>
            </a:custGeom>
            <a:solidFill>
              <a:srgbClr val="FADA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1686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26;p3"/>
          <p:cNvSpPr/>
          <p:nvPr userDrawn="1"/>
        </p:nvSpPr>
        <p:spPr>
          <a:xfrm>
            <a:off x="10866922" y="-19252"/>
            <a:ext cx="1325077" cy="6877251"/>
          </a:xfrm>
          <a:prstGeom prst="rect">
            <a:avLst/>
          </a:prstGeom>
          <a:solidFill>
            <a:srgbClr val="FFFC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265" y="393404"/>
            <a:ext cx="10307645" cy="742377"/>
          </a:xfrm>
        </p:spPr>
        <p:txBody>
          <a:bodyPr/>
          <a:lstStyle>
            <a:lvl1pPr>
              <a:defRPr>
                <a:solidFill>
                  <a:srgbClr val="21497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58265" y="1270536"/>
            <a:ext cx="10307645" cy="4906428"/>
          </a:xfrm>
        </p:spPr>
        <p:txBody>
          <a:bodyPr/>
          <a:lstStyle>
            <a:lvl1pPr>
              <a:defRPr>
                <a:solidFill>
                  <a:srgbClr val="214976"/>
                </a:solidFill>
              </a:defRPr>
            </a:lvl1pPr>
            <a:lvl2pPr>
              <a:defRPr>
                <a:solidFill>
                  <a:srgbClr val="214976"/>
                </a:solidFill>
              </a:defRPr>
            </a:lvl2pPr>
            <a:lvl3pPr>
              <a:defRPr>
                <a:solidFill>
                  <a:srgbClr val="214976"/>
                </a:solidFill>
              </a:defRPr>
            </a:lvl3pPr>
            <a:lvl4pPr>
              <a:defRPr>
                <a:solidFill>
                  <a:srgbClr val="214976"/>
                </a:solidFill>
              </a:defRPr>
            </a:lvl4pPr>
            <a:lvl5pPr>
              <a:defRPr>
                <a:solidFill>
                  <a:srgbClr val="21497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5910" y="5633437"/>
            <a:ext cx="1271407" cy="1087053"/>
          </a:xfrm>
          <a:prstGeom prst="rect">
            <a:avLst/>
          </a:prstGeom>
        </p:spPr>
      </p:pic>
      <p:pic>
        <p:nvPicPr>
          <p:cNvPr id="24" name="object 27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833961" y="-19252"/>
            <a:ext cx="2345355" cy="1362395"/>
          </a:xfrm>
          <a:prstGeom prst="rect">
            <a:avLst/>
          </a:prstGeom>
        </p:spPr>
      </p:pic>
      <p:grpSp>
        <p:nvGrpSpPr>
          <p:cNvPr id="8" name="object 53"/>
          <p:cNvGrpSpPr/>
          <p:nvPr userDrawn="1"/>
        </p:nvGrpSpPr>
        <p:grpSpPr>
          <a:xfrm>
            <a:off x="1" y="3185962"/>
            <a:ext cx="355983" cy="972151"/>
            <a:chOff x="-4" y="4423440"/>
            <a:chExt cx="926563" cy="2777880"/>
          </a:xfrm>
        </p:grpSpPr>
        <p:sp>
          <p:nvSpPr>
            <p:cNvPr id="9" name="object 54"/>
            <p:cNvSpPr/>
            <p:nvPr/>
          </p:nvSpPr>
          <p:spPr>
            <a:xfrm>
              <a:off x="94" y="6274855"/>
              <a:ext cx="926465" cy="926465"/>
            </a:xfrm>
            <a:custGeom>
              <a:avLst/>
              <a:gdLst/>
              <a:ahLst/>
              <a:cxnLst/>
              <a:rect l="l" t="t" r="r" b="b"/>
              <a:pathLst>
                <a:path w="926465" h="926465">
                  <a:moveTo>
                    <a:pt x="925929" y="0"/>
                  </a:moveTo>
                  <a:lnTo>
                    <a:pt x="0" y="0"/>
                  </a:lnTo>
                  <a:lnTo>
                    <a:pt x="0" y="925908"/>
                  </a:lnTo>
                  <a:lnTo>
                    <a:pt x="925929" y="925908"/>
                  </a:lnTo>
                  <a:lnTo>
                    <a:pt x="925929" y="0"/>
                  </a:lnTo>
                  <a:close/>
                </a:path>
              </a:pathLst>
            </a:custGeom>
            <a:solidFill>
              <a:srgbClr val="21487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55"/>
            <p:cNvSpPr/>
            <p:nvPr/>
          </p:nvSpPr>
          <p:spPr>
            <a:xfrm>
              <a:off x="87" y="6737917"/>
              <a:ext cx="925830" cy="462915"/>
            </a:xfrm>
            <a:custGeom>
              <a:avLst/>
              <a:gdLst/>
              <a:ahLst/>
              <a:cxnLst/>
              <a:rect l="l" t="t" r="r" b="b"/>
              <a:pathLst>
                <a:path w="925830" h="462915">
                  <a:moveTo>
                    <a:pt x="462865" y="0"/>
                  </a:moveTo>
                  <a:lnTo>
                    <a:pt x="415538" y="2389"/>
                  </a:lnTo>
                  <a:lnTo>
                    <a:pt x="369578" y="9404"/>
                  </a:lnTo>
                  <a:lnTo>
                    <a:pt x="325218" y="20810"/>
                  </a:lnTo>
                  <a:lnTo>
                    <a:pt x="282691" y="36375"/>
                  </a:lnTo>
                  <a:lnTo>
                    <a:pt x="242230" y="55866"/>
                  </a:lnTo>
                  <a:lnTo>
                    <a:pt x="204067" y="79051"/>
                  </a:lnTo>
                  <a:lnTo>
                    <a:pt x="168434" y="105697"/>
                  </a:lnTo>
                  <a:lnTo>
                    <a:pt x="135565" y="135571"/>
                  </a:lnTo>
                  <a:lnTo>
                    <a:pt x="105691" y="168441"/>
                  </a:lnTo>
                  <a:lnTo>
                    <a:pt x="79046" y="204073"/>
                  </a:lnTo>
                  <a:lnTo>
                    <a:pt x="55862" y="242236"/>
                  </a:lnTo>
                  <a:lnTo>
                    <a:pt x="36372" y="282696"/>
                  </a:lnTo>
                  <a:lnTo>
                    <a:pt x="20808" y="325220"/>
                  </a:lnTo>
                  <a:lnTo>
                    <a:pt x="9403" y="369577"/>
                  </a:lnTo>
                  <a:lnTo>
                    <a:pt x="2389" y="415532"/>
                  </a:lnTo>
                  <a:lnTo>
                    <a:pt x="0" y="462855"/>
                  </a:lnTo>
                  <a:lnTo>
                    <a:pt x="925605" y="462855"/>
                  </a:lnTo>
                  <a:lnTo>
                    <a:pt x="923216" y="415532"/>
                  </a:lnTo>
                  <a:lnTo>
                    <a:pt x="916204" y="369577"/>
                  </a:lnTo>
                  <a:lnTo>
                    <a:pt x="904803" y="325220"/>
                  </a:lnTo>
                  <a:lnTo>
                    <a:pt x="889243" y="282696"/>
                  </a:lnTo>
                  <a:lnTo>
                    <a:pt x="869759" y="242236"/>
                  </a:lnTo>
                  <a:lnTo>
                    <a:pt x="846581" y="204073"/>
                  </a:lnTo>
                  <a:lnTo>
                    <a:pt x="819944" y="168441"/>
                  </a:lnTo>
                  <a:lnTo>
                    <a:pt x="790079" y="135571"/>
                  </a:lnTo>
                  <a:lnTo>
                    <a:pt x="757219" y="105697"/>
                  </a:lnTo>
                  <a:lnTo>
                    <a:pt x="721596" y="79051"/>
                  </a:lnTo>
                  <a:lnTo>
                    <a:pt x="683443" y="55866"/>
                  </a:lnTo>
                  <a:lnTo>
                    <a:pt x="642993" y="36375"/>
                  </a:lnTo>
                  <a:lnTo>
                    <a:pt x="600477" y="20810"/>
                  </a:lnTo>
                  <a:lnTo>
                    <a:pt x="556129" y="9404"/>
                  </a:lnTo>
                  <a:lnTo>
                    <a:pt x="510181" y="2389"/>
                  </a:lnTo>
                  <a:lnTo>
                    <a:pt x="462865" y="0"/>
                  </a:lnTo>
                  <a:close/>
                </a:path>
              </a:pathLst>
            </a:custGeom>
            <a:solidFill>
              <a:srgbClr val="FADA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56"/>
            <p:cNvSpPr/>
            <p:nvPr/>
          </p:nvSpPr>
          <p:spPr>
            <a:xfrm>
              <a:off x="-4" y="4423440"/>
              <a:ext cx="926465" cy="926465"/>
            </a:xfrm>
            <a:custGeom>
              <a:avLst/>
              <a:gdLst/>
              <a:ahLst/>
              <a:cxnLst/>
              <a:rect l="l" t="t" r="r" b="b"/>
              <a:pathLst>
                <a:path w="926465" h="926464">
                  <a:moveTo>
                    <a:pt x="0" y="0"/>
                  </a:moveTo>
                  <a:lnTo>
                    <a:pt x="0" y="925992"/>
                  </a:lnTo>
                  <a:lnTo>
                    <a:pt x="925877" y="925992"/>
                  </a:lnTo>
                  <a:lnTo>
                    <a:pt x="924672" y="878338"/>
                  </a:lnTo>
                  <a:lnTo>
                    <a:pt x="921097" y="831310"/>
                  </a:lnTo>
                  <a:lnTo>
                    <a:pt x="915208" y="784966"/>
                  </a:lnTo>
                  <a:lnTo>
                    <a:pt x="907066" y="739364"/>
                  </a:lnTo>
                  <a:lnTo>
                    <a:pt x="896727" y="694563"/>
                  </a:lnTo>
                  <a:lnTo>
                    <a:pt x="884249" y="650620"/>
                  </a:lnTo>
                  <a:lnTo>
                    <a:pt x="869692" y="607594"/>
                  </a:lnTo>
                  <a:lnTo>
                    <a:pt x="853114" y="565542"/>
                  </a:lnTo>
                  <a:lnTo>
                    <a:pt x="834572" y="524524"/>
                  </a:lnTo>
                  <a:lnTo>
                    <a:pt x="814124" y="484597"/>
                  </a:lnTo>
                  <a:lnTo>
                    <a:pt x="791829" y="445819"/>
                  </a:lnTo>
                  <a:lnTo>
                    <a:pt x="767746" y="408248"/>
                  </a:lnTo>
                  <a:lnTo>
                    <a:pt x="741931" y="371944"/>
                  </a:lnTo>
                  <a:lnTo>
                    <a:pt x="714444" y="336963"/>
                  </a:lnTo>
                  <a:lnTo>
                    <a:pt x="685343" y="303364"/>
                  </a:lnTo>
                  <a:lnTo>
                    <a:pt x="654685" y="271206"/>
                  </a:lnTo>
                  <a:lnTo>
                    <a:pt x="622529" y="240546"/>
                  </a:lnTo>
                  <a:lnTo>
                    <a:pt x="588934" y="211442"/>
                  </a:lnTo>
                  <a:lnTo>
                    <a:pt x="553957" y="183953"/>
                  </a:lnTo>
                  <a:lnTo>
                    <a:pt x="517656" y="158137"/>
                  </a:lnTo>
                  <a:lnTo>
                    <a:pt x="480090" y="134052"/>
                  </a:lnTo>
                  <a:lnTo>
                    <a:pt x="441317" y="111756"/>
                  </a:lnTo>
                  <a:lnTo>
                    <a:pt x="401396" y="91308"/>
                  </a:lnTo>
                  <a:lnTo>
                    <a:pt x="360383" y="72765"/>
                  </a:lnTo>
                  <a:lnTo>
                    <a:pt x="318338" y="56185"/>
                  </a:lnTo>
                  <a:lnTo>
                    <a:pt x="275319" y="41628"/>
                  </a:lnTo>
                  <a:lnTo>
                    <a:pt x="231383" y="29150"/>
                  </a:lnTo>
                  <a:lnTo>
                    <a:pt x="186589" y="18811"/>
                  </a:lnTo>
                  <a:lnTo>
                    <a:pt x="140996" y="10668"/>
                  </a:lnTo>
                  <a:lnTo>
                    <a:pt x="94661" y="4780"/>
                  </a:lnTo>
                  <a:lnTo>
                    <a:pt x="47643" y="1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8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57"/>
            <p:cNvSpPr/>
            <p:nvPr/>
          </p:nvSpPr>
          <p:spPr>
            <a:xfrm>
              <a:off x="-2" y="4836223"/>
              <a:ext cx="513080" cy="513715"/>
            </a:xfrm>
            <a:custGeom>
              <a:avLst/>
              <a:gdLst/>
              <a:ahLst/>
              <a:cxnLst/>
              <a:rect l="l" t="t" r="r" b="b"/>
              <a:pathLst>
                <a:path w="513080" h="513714">
                  <a:moveTo>
                    <a:pt x="0" y="0"/>
                  </a:moveTo>
                  <a:lnTo>
                    <a:pt x="0" y="513209"/>
                  </a:lnTo>
                  <a:lnTo>
                    <a:pt x="513073" y="513209"/>
                  </a:lnTo>
                  <a:lnTo>
                    <a:pt x="510976" y="466494"/>
                  </a:lnTo>
                  <a:lnTo>
                    <a:pt x="504808" y="420954"/>
                  </a:lnTo>
                  <a:lnTo>
                    <a:pt x="494748" y="376771"/>
                  </a:lnTo>
                  <a:lnTo>
                    <a:pt x="480979" y="334126"/>
                  </a:lnTo>
                  <a:lnTo>
                    <a:pt x="463680" y="293200"/>
                  </a:lnTo>
                  <a:lnTo>
                    <a:pt x="443033" y="254174"/>
                  </a:lnTo>
                  <a:lnTo>
                    <a:pt x="419219" y="217229"/>
                  </a:lnTo>
                  <a:lnTo>
                    <a:pt x="392418" y="182547"/>
                  </a:lnTo>
                  <a:lnTo>
                    <a:pt x="362813" y="150308"/>
                  </a:lnTo>
                  <a:lnTo>
                    <a:pt x="330584" y="120694"/>
                  </a:lnTo>
                  <a:lnTo>
                    <a:pt x="295911" y="93885"/>
                  </a:lnTo>
                  <a:lnTo>
                    <a:pt x="258976" y="70063"/>
                  </a:lnTo>
                  <a:lnTo>
                    <a:pt x="219960" y="49410"/>
                  </a:lnTo>
                  <a:lnTo>
                    <a:pt x="179045" y="32105"/>
                  </a:lnTo>
                  <a:lnTo>
                    <a:pt x="136409" y="18330"/>
                  </a:lnTo>
                  <a:lnTo>
                    <a:pt x="92236" y="8267"/>
                  </a:lnTo>
                  <a:lnTo>
                    <a:pt x="46706" y="20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487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58"/>
            <p:cNvSpPr/>
            <p:nvPr/>
          </p:nvSpPr>
          <p:spPr>
            <a:xfrm>
              <a:off x="0" y="5351571"/>
              <a:ext cx="923925" cy="923290"/>
            </a:xfrm>
            <a:custGeom>
              <a:avLst/>
              <a:gdLst/>
              <a:ahLst/>
              <a:cxnLst/>
              <a:rect l="l" t="t" r="r" b="b"/>
              <a:pathLst>
                <a:path w="923925" h="923289">
                  <a:moveTo>
                    <a:pt x="923385" y="0"/>
                  </a:moveTo>
                  <a:lnTo>
                    <a:pt x="0" y="0"/>
                  </a:lnTo>
                  <a:lnTo>
                    <a:pt x="0" y="923291"/>
                  </a:lnTo>
                  <a:lnTo>
                    <a:pt x="47523" y="922089"/>
                  </a:lnTo>
                  <a:lnTo>
                    <a:pt x="94423" y="918524"/>
                  </a:lnTo>
                  <a:lnTo>
                    <a:pt x="140639" y="912653"/>
                  </a:lnTo>
                  <a:lnTo>
                    <a:pt x="186116" y="904534"/>
                  </a:lnTo>
                  <a:lnTo>
                    <a:pt x="230793" y="894225"/>
                  </a:lnTo>
                  <a:lnTo>
                    <a:pt x="274614" y="881784"/>
                  </a:lnTo>
                  <a:lnTo>
                    <a:pt x="317521" y="867269"/>
                  </a:lnTo>
                  <a:lnTo>
                    <a:pt x="359455" y="850739"/>
                  </a:lnTo>
                  <a:lnTo>
                    <a:pt x="400358" y="832250"/>
                  </a:lnTo>
                  <a:lnTo>
                    <a:pt x="440173" y="811861"/>
                  </a:lnTo>
                  <a:lnTo>
                    <a:pt x="478842" y="789631"/>
                  </a:lnTo>
                  <a:lnTo>
                    <a:pt x="516306" y="765616"/>
                  </a:lnTo>
                  <a:lnTo>
                    <a:pt x="552508" y="739875"/>
                  </a:lnTo>
                  <a:lnTo>
                    <a:pt x="587390" y="712467"/>
                  </a:lnTo>
                  <a:lnTo>
                    <a:pt x="620893" y="683448"/>
                  </a:lnTo>
                  <a:lnTo>
                    <a:pt x="652960" y="652878"/>
                  </a:lnTo>
                  <a:lnTo>
                    <a:pt x="683533" y="620813"/>
                  </a:lnTo>
                  <a:lnTo>
                    <a:pt x="712553" y="587312"/>
                  </a:lnTo>
                  <a:lnTo>
                    <a:pt x="739963" y="552434"/>
                  </a:lnTo>
                  <a:lnTo>
                    <a:pt x="765705" y="516235"/>
                  </a:lnTo>
                  <a:lnTo>
                    <a:pt x="789721" y="478774"/>
                  </a:lnTo>
                  <a:lnTo>
                    <a:pt x="811953" y="440110"/>
                  </a:lnTo>
                  <a:lnTo>
                    <a:pt x="832342" y="400299"/>
                  </a:lnTo>
                  <a:lnTo>
                    <a:pt x="850831" y="359400"/>
                  </a:lnTo>
                  <a:lnTo>
                    <a:pt x="867363" y="317471"/>
                  </a:lnTo>
                  <a:lnTo>
                    <a:pt x="881878" y="274570"/>
                  </a:lnTo>
                  <a:lnTo>
                    <a:pt x="894319" y="230756"/>
                  </a:lnTo>
                  <a:lnTo>
                    <a:pt x="904628" y="186084"/>
                  </a:lnTo>
                  <a:lnTo>
                    <a:pt x="912747" y="140615"/>
                  </a:lnTo>
                  <a:lnTo>
                    <a:pt x="918618" y="94406"/>
                  </a:lnTo>
                  <a:lnTo>
                    <a:pt x="922184" y="47515"/>
                  </a:lnTo>
                  <a:lnTo>
                    <a:pt x="923385" y="0"/>
                  </a:lnTo>
                  <a:close/>
                </a:path>
              </a:pathLst>
            </a:custGeom>
            <a:solidFill>
              <a:srgbClr val="A6E7F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59"/>
            <p:cNvSpPr/>
            <p:nvPr userDrawn="1"/>
          </p:nvSpPr>
          <p:spPr>
            <a:xfrm>
              <a:off x="0" y="5351573"/>
              <a:ext cx="511809" cy="511809"/>
            </a:xfrm>
            <a:custGeom>
              <a:avLst/>
              <a:gdLst/>
              <a:ahLst/>
              <a:cxnLst/>
              <a:rect l="l" t="t" r="r" b="b"/>
              <a:pathLst>
                <a:path w="511809" h="511810">
                  <a:moveTo>
                    <a:pt x="511712" y="0"/>
                  </a:moveTo>
                  <a:lnTo>
                    <a:pt x="0" y="0"/>
                  </a:lnTo>
                  <a:lnTo>
                    <a:pt x="0" y="511712"/>
                  </a:lnTo>
                  <a:lnTo>
                    <a:pt x="46583" y="509620"/>
                  </a:lnTo>
                  <a:lnTo>
                    <a:pt x="91994" y="503466"/>
                  </a:lnTo>
                  <a:lnTo>
                    <a:pt x="136050" y="493431"/>
                  </a:lnTo>
                  <a:lnTo>
                    <a:pt x="178573" y="479694"/>
                  </a:lnTo>
                  <a:lnTo>
                    <a:pt x="219381" y="462437"/>
                  </a:lnTo>
                  <a:lnTo>
                    <a:pt x="258293" y="441841"/>
                  </a:lnTo>
                  <a:lnTo>
                    <a:pt x="295130" y="418086"/>
                  </a:lnTo>
                  <a:lnTo>
                    <a:pt x="329710" y="391353"/>
                  </a:lnTo>
                  <a:lnTo>
                    <a:pt x="361854" y="361822"/>
                  </a:lnTo>
                  <a:lnTo>
                    <a:pt x="391380" y="329676"/>
                  </a:lnTo>
                  <a:lnTo>
                    <a:pt x="418109" y="295093"/>
                  </a:lnTo>
                  <a:lnTo>
                    <a:pt x="441859" y="258256"/>
                  </a:lnTo>
                  <a:lnTo>
                    <a:pt x="462451" y="219344"/>
                  </a:lnTo>
                  <a:lnTo>
                    <a:pt x="479704" y="178539"/>
                  </a:lnTo>
                  <a:lnTo>
                    <a:pt x="493436" y="136021"/>
                  </a:lnTo>
                  <a:lnTo>
                    <a:pt x="503469" y="91972"/>
                  </a:lnTo>
                  <a:lnTo>
                    <a:pt x="509621" y="46571"/>
                  </a:lnTo>
                  <a:lnTo>
                    <a:pt x="511712" y="0"/>
                  </a:lnTo>
                  <a:close/>
                </a:path>
              </a:pathLst>
            </a:custGeom>
            <a:solidFill>
              <a:srgbClr val="FADA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07706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26;p3"/>
          <p:cNvSpPr/>
          <p:nvPr userDrawn="1"/>
        </p:nvSpPr>
        <p:spPr>
          <a:xfrm>
            <a:off x="10866922" y="-19252"/>
            <a:ext cx="1325077" cy="6877251"/>
          </a:xfrm>
          <a:prstGeom prst="rect">
            <a:avLst/>
          </a:prstGeom>
          <a:solidFill>
            <a:srgbClr val="FFFC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265" y="393404"/>
            <a:ext cx="10307645" cy="742377"/>
          </a:xfrm>
        </p:spPr>
        <p:txBody>
          <a:bodyPr/>
          <a:lstStyle>
            <a:lvl1pPr>
              <a:defRPr>
                <a:solidFill>
                  <a:srgbClr val="21497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58265" y="1270536"/>
            <a:ext cx="10307645" cy="4906428"/>
          </a:xfrm>
        </p:spPr>
        <p:txBody>
          <a:bodyPr/>
          <a:lstStyle>
            <a:lvl1pPr>
              <a:defRPr>
                <a:solidFill>
                  <a:srgbClr val="214976"/>
                </a:solidFill>
              </a:defRPr>
            </a:lvl1pPr>
            <a:lvl2pPr>
              <a:defRPr>
                <a:solidFill>
                  <a:srgbClr val="214976"/>
                </a:solidFill>
              </a:defRPr>
            </a:lvl2pPr>
            <a:lvl3pPr>
              <a:defRPr>
                <a:solidFill>
                  <a:srgbClr val="214976"/>
                </a:solidFill>
              </a:defRPr>
            </a:lvl3pPr>
            <a:lvl4pPr>
              <a:defRPr>
                <a:solidFill>
                  <a:srgbClr val="214976"/>
                </a:solidFill>
              </a:defRPr>
            </a:lvl4pPr>
            <a:lvl5pPr>
              <a:defRPr>
                <a:solidFill>
                  <a:srgbClr val="21497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/>
          <p:cNvSpPr/>
          <p:nvPr userDrawn="1"/>
        </p:nvSpPr>
        <p:spPr>
          <a:xfrm>
            <a:off x="11203807" y="-19252"/>
            <a:ext cx="1007444" cy="4123649"/>
          </a:xfrm>
          <a:custGeom>
            <a:avLst/>
            <a:gdLst/>
            <a:ahLst/>
            <a:cxnLst/>
            <a:rect l="l" t="t" r="r" b="b"/>
            <a:pathLst>
              <a:path w="1781175" h="7677150">
                <a:moveTo>
                  <a:pt x="0" y="0"/>
                </a:moveTo>
                <a:lnTo>
                  <a:pt x="1781175" y="0"/>
                </a:lnTo>
                <a:lnTo>
                  <a:pt x="1781175" y="7677150"/>
                </a:lnTo>
                <a:lnTo>
                  <a:pt x="0" y="7677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4518" y="6116759"/>
            <a:ext cx="2106325" cy="678501"/>
          </a:xfrm>
          <a:prstGeom prst="rect">
            <a:avLst/>
          </a:prstGeom>
        </p:spPr>
      </p:pic>
      <p:sp>
        <p:nvSpPr>
          <p:cNvPr id="10" name="Freeform 2"/>
          <p:cNvSpPr/>
          <p:nvPr userDrawn="1"/>
        </p:nvSpPr>
        <p:spPr>
          <a:xfrm>
            <a:off x="0" y="3339966"/>
            <a:ext cx="404261" cy="950796"/>
          </a:xfrm>
          <a:custGeom>
            <a:avLst/>
            <a:gdLst/>
            <a:ahLst/>
            <a:cxnLst/>
            <a:rect l="l" t="t" r="r" b="b"/>
            <a:pathLst>
              <a:path w="942975" h="2628900">
                <a:moveTo>
                  <a:pt x="0" y="0"/>
                </a:moveTo>
                <a:lnTo>
                  <a:pt x="942975" y="0"/>
                </a:lnTo>
                <a:lnTo>
                  <a:pt x="942975" y="2628900"/>
                </a:lnTo>
                <a:lnTo>
                  <a:pt x="0" y="26289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9027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24"/>
          <p:cNvSpPr txBox="1"/>
          <p:nvPr userDrawn="1"/>
        </p:nvSpPr>
        <p:spPr>
          <a:xfrm>
            <a:off x="5621154" y="664393"/>
            <a:ext cx="6357483" cy="7720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292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 dirty="0">
                <a:solidFill>
                  <a:srgbClr val="27406F"/>
                </a:solidFill>
                <a:uFillTx/>
                <a:latin typeface="+mn-lt"/>
              </a:rPr>
              <a:t>24th ISoP Annual Meeting                             Cairo Egypt</a:t>
            </a:r>
            <a:endParaRPr lang="en-GB" sz="1800" b="0" i="0" u="none" strike="noStrike" kern="1200" cap="none" spc="0" baseline="0" dirty="0">
              <a:solidFill>
                <a:srgbClr val="27406F"/>
              </a:solidFill>
              <a:uFillTx/>
              <a:latin typeface="+mn-lt"/>
            </a:endParaRPr>
          </a:p>
          <a:p>
            <a:pPr marL="0" marR="0" lvl="0" indent="0" algn="l" defTabSz="914400" rtl="0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27406F"/>
                </a:solidFill>
                <a:uFillTx/>
                <a:latin typeface="+mn-lt"/>
              </a:rPr>
              <a:t>Pharmacovigilance: Back to the Future        October 24-27, 2025 </a:t>
            </a:r>
          </a:p>
        </p:txBody>
      </p:sp>
      <p:pic>
        <p:nvPicPr>
          <p:cNvPr id="44" name="Picture 22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10679"/>
          <a:stretch>
            <a:fillRect/>
          </a:stretch>
        </p:blipFill>
        <p:spPr>
          <a:xfrm>
            <a:off x="5873179" y="4768417"/>
            <a:ext cx="6318818" cy="2083092"/>
          </a:xfrm>
          <a:prstGeom prst="rect">
            <a:avLst/>
          </a:prstGeom>
          <a:noFill/>
          <a:ln cap="flat">
            <a:noFill/>
          </a:ln>
          <a:effectLst/>
        </p:spPr>
      </p:pic>
      <p:pic>
        <p:nvPicPr>
          <p:cNvPr id="46" name="Picture 27"/>
          <p:cNvPicPr>
            <a:picLocks noChangeAspect="1"/>
          </p:cNvPicPr>
          <p:nvPr userDrawn="1"/>
        </p:nvPicPr>
        <p:blipFill>
          <a:blip r:embed="rId3"/>
          <a:srcRect l="5947" t="21524" r="83267" b="62857"/>
          <a:stretch>
            <a:fillRect/>
          </a:stretch>
        </p:blipFill>
        <p:spPr>
          <a:xfrm>
            <a:off x="11261559" y="0"/>
            <a:ext cx="930438" cy="9657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1" name="TextBox 33"/>
          <p:cNvSpPr txBox="1"/>
          <p:nvPr userDrawn="1"/>
        </p:nvSpPr>
        <p:spPr>
          <a:xfrm>
            <a:off x="600761" y="4399082"/>
            <a:ext cx="338383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27406F"/>
                </a:solidFill>
                <a:uFillTx/>
                <a:latin typeface="Calibri"/>
              </a:rPr>
              <a:t>www.isop2025cairo.org</a:t>
            </a:r>
          </a:p>
        </p:txBody>
      </p:sp>
      <p:sp>
        <p:nvSpPr>
          <p:cNvPr id="15" name="Google Shape;219;p12"/>
          <p:cNvSpPr txBox="1"/>
          <p:nvPr userDrawn="1"/>
        </p:nvSpPr>
        <p:spPr>
          <a:xfrm>
            <a:off x="537475" y="3152634"/>
            <a:ext cx="4658629" cy="126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1E4174"/>
                </a:solidFill>
                <a:latin typeface="+mn-lt"/>
                <a:ea typeface="Poppins"/>
                <a:cs typeface="Poppins"/>
                <a:sym typeface="Poppins"/>
              </a:rPr>
              <a:t>Thank you!</a:t>
            </a:r>
            <a:endParaRPr sz="6600" b="1" dirty="0">
              <a:solidFill>
                <a:srgbClr val="1E4174"/>
              </a:solidFill>
              <a:latin typeface="+mn-lt"/>
              <a:ea typeface="Poppins"/>
              <a:cs typeface="Poppins"/>
              <a:sym typeface="Poppins"/>
            </a:endParaRPr>
          </a:p>
        </p:txBody>
      </p:sp>
      <p:pic>
        <p:nvPicPr>
          <p:cNvPr id="16" name="Google Shape;230;p12"/>
          <p:cNvPicPr preferRelativeResize="0"/>
          <p:nvPr userDrawn="1"/>
        </p:nvPicPr>
        <p:blipFill rotWithShape="1">
          <a:blip r:embed="rId4">
            <a:alphaModFix/>
          </a:blip>
          <a:srcRect t="6148" b="6139"/>
          <a:stretch/>
        </p:blipFill>
        <p:spPr>
          <a:xfrm>
            <a:off x="600761" y="5865470"/>
            <a:ext cx="1567550" cy="64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2068" y="297171"/>
            <a:ext cx="4676592" cy="150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5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6;p3"/>
          <p:cNvSpPr/>
          <p:nvPr userDrawn="1"/>
        </p:nvSpPr>
        <p:spPr>
          <a:xfrm>
            <a:off x="10866922" y="-19252"/>
            <a:ext cx="1325077" cy="6877251"/>
          </a:xfrm>
          <a:prstGeom prst="rect">
            <a:avLst/>
          </a:prstGeom>
          <a:solidFill>
            <a:srgbClr val="FFFC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265" y="1232034"/>
            <a:ext cx="10246093" cy="4944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265" y="393404"/>
            <a:ext cx="10289405" cy="660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pic>
        <p:nvPicPr>
          <p:cNvPr id="110" name="Picture 109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866922" y="5616619"/>
            <a:ext cx="1267175" cy="1117256"/>
          </a:xfrm>
          <a:prstGeom prst="rect">
            <a:avLst/>
          </a:prstGeom>
        </p:spPr>
      </p:pic>
      <p:pic>
        <p:nvPicPr>
          <p:cNvPr id="34" name="object 27"/>
          <p:cNvPicPr/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9843586" y="-19252"/>
            <a:ext cx="2345355" cy="1362395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4983002" y="6485308"/>
            <a:ext cx="5821356" cy="24856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70" b="1">
                <a:solidFill>
                  <a:srgbClr val="214976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14976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14976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214976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214976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lnSpc>
                <a:spcPct val="100000"/>
              </a:lnSpc>
              <a:spcBef>
                <a:spcPts val="600"/>
              </a:spcBef>
            </a:pP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400800" y="6466278"/>
            <a:ext cx="1942219" cy="26759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70" b="1">
                <a:solidFill>
                  <a:srgbClr val="214976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14976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14976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214976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214976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lnSpc>
                <a:spcPct val="100000"/>
              </a:lnSpc>
              <a:spcBef>
                <a:spcPts val="600"/>
              </a:spcBef>
            </a:pP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12"/>
          <a:srcRect t="33312"/>
          <a:stretch/>
        </p:blipFill>
        <p:spPr>
          <a:xfrm>
            <a:off x="0" y="6112042"/>
            <a:ext cx="784441" cy="7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4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5" r:id="rId3"/>
    <p:sldLayoutId id="2147483711" r:id="rId4"/>
    <p:sldLayoutId id="2147483713" r:id="rId5"/>
    <p:sldLayoutId id="2147483716" r:id="rId6"/>
    <p:sldLayoutId id="2147483717" r:id="rId7"/>
    <p:sldLayoutId id="2147483712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214976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21497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1497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1497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1497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1497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86047" y="1430387"/>
            <a:ext cx="7651897" cy="123838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86047" y="2814273"/>
            <a:ext cx="6163339" cy="1004777"/>
          </a:xfrm>
        </p:spPr>
        <p:txBody>
          <a:bodyPr>
            <a:normAutofit/>
          </a:bodyPr>
          <a:lstStyle/>
          <a:p>
            <a:endParaRPr lang="en-GB" b="1" dirty="0">
              <a:solidFill>
                <a:srgbClr val="D375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421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Disclaimer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Clr>
                <a:prstClr val="black"/>
              </a:buClr>
              <a:buNone/>
              <a:defRPr/>
            </a:pPr>
            <a:r>
              <a:rPr lang="en-US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 content of this presentation has been developed authentically, without any involvement of artificial intelligence tools or automated content generators.</a:t>
            </a:r>
          </a:p>
          <a:p>
            <a:pPr marL="0" indent="0" algn="just">
              <a:buClr>
                <a:prstClr val="black"/>
              </a:buClr>
              <a:buNone/>
              <a:defRPr/>
            </a:pPr>
            <a:endParaRPr lang="en-US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Clr>
                <a:prstClr val="black"/>
              </a:buClr>
              <a:buNone/>
              <a:defRPr/>
            </a:pPr>
            <a:r>
              <a:rPr lang="en-US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Declared conflicts:</a:t>
            </a:r>
            <a:r>
              <a:rPr lang="en-US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…...</a:t>
            </a:r>
          </a:p>
          <a:p>
            <a:pPr marL="0" indent="0" algn="just">
              <a:buClr>
                <a:prstClr val="black"/>
              </a:buClr>
              <a:buNone/>
              <a:defRPr/>
            </a:pPr>
            <a:endParaRPr lang="en-US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Clr>
                <a:prstClr val="black"/>
              </a:buClr>
              <a:buNone/>
              <a:defRPr/>
            </a:pPr>
            <a:r>
              <a:rPr lang="en-US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Disclaimer: </a:t>
            </a:r>
            <a:r>
              <a:rPr lang="en-US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 views expressed in this presentation reflect the personal views of the author and </a:t>
            </a:r>
            <a:r>
              <a:rPr lang="en-US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en-US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not necessarily reflect the official positions of the author’s employer, </a:t>
            </a:r>
            <a:r>
              <a:rPr lang="en-US" dirty="0" err="1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ISoP</a:t>
            </a:r>
            <a:r>
              <a:rPr lang="en-US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or any other organization with which the author may be </a:t>
            </a:r>
            <a:r>
              <a:rPr lang="en-US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affiliated </a:t>
            </a:r>
            <a:r>
              <a:rPr lang="en-US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or collaborating with.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61621" y="6485309"/>
            <a:ext cx="5821356" cy="24856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70" b="1">
                <a:solidFill>
                  <a:srgbClr val="214976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14976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14976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214976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214976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lnSpc>
                <a:spcPct val="100000"/>
              </a:lnSpc>
              <a:spcBef>
                <a:spcPts val="600"/>
              </a:spcBef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79419" y="6466279"/>
            <a:ext cx="1942219" cy="26759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70" b="1">
                <a:solidFill>
                  <a:srgbClr val="214976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14976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14976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214976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214976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lnSpc>
                <a:spcPct val="100000"/>
              </a:lnSpc>
              <a:spcBef>
                <a:spcPts val="600"/>
              </a:spcBef>
            </a:pP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0924673" y="1734770"/>
            <a:ext cx="1183908" cy="3196839"/>
            <a:chOff x="10924673" y="1734770"/>
            <a:chExt cx="1183908" cy="3196839"/>
          </a:xfrm>
        </p:grpSpPr>
        <p:sp>
          <p:nvSpPr>
            <p:cNvPr id="8" name="Subtitle 3"/>
            <p:cNvSpPr txBox="1">
              <a:spLocks/>
            </p:cNvSpPr>
            <p:nvPr/>
          </p:nvSpPr>
          <p:spPr>
            <a:xfrm>
              <a:off x="10924674" y="1734770"/>
              <a:ext cx="1183907" cy="42813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214976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214976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214976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214976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21497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8900" indent="0" algn="ctr">
                <a:buNone/>
              </a:pPr>
              <a:r>
                <a:rPr lang="en-US" sz="1070" b="1" dirty="0"/>
                <a:t>[Session No. Presentation No.]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924673" y="3034450"/>
              <a:ext cx="118390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rgbClr val="224976"/>
                  </a:solidFill>
                  <a:cs typeface="Calibri" panose="020F0502020204030204" pitchFamily="34" charset="0"/>
                </a:rPr>
                <a:t>[Abbreviated Presentation Topic]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010492" y="4509955"/>
              <a:ext cx="1033504" cy="42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70" b="1" dirty="0">
                  <a:solidFill>
                    <a:srgbClr val="224976"/>
                  </a:solidFill>
                  <a:cs typeface="Calibri" panose="020F0502020204030204" pitchFamily="34" charset="0"/>
                </a:rPr>
                <a:t>Surname, First Name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1104017" y="2591496"/>
              <a:ext cx="967217" cy="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096773" y="3907244"/>
              <a:ext cx="967217" cy="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3284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3699" y="2322047"/>
            <a:ext cx="2705100" cy="2001885"/>
          </a:xfrm>
          <a:prstGeom prst="rect">
            <a:avLst/>
          </a:prstGeom>
          <a:solidFill>
            <a:srgbClr val="F8BF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b="1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For example,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249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[S6.1]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249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[Egypt PV Updates]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2249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Mohamed, Maha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924673" y="1734770"/>
            <a:ext cx="1183908" cy="3196839"/>
            <a:chOff x="10924673" y="1734770"/>
            <a:chExt cx="1183908" cy="3196839"/>
          </a:xfrm>
        </p:grpSpPr>
        <p:sp>
          <p:nvSpPr>
            <p:cNvPr id="6" name="Subtitle 3"/>
            <p:cNvSpPr txBox="1">
              <a:spLocks/>
            </p:cNvSpPr>
            <p:nvPr/>
          </p:nvSpPr>
          <p:spPr>
            <a:xfrm>
              <a:off x="10924674" y="1734770"/>
              <a:ext cx="1183907" cy="42813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214976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214976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214976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214976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21497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8900" indent="0" algn="ctr">
                <a:buNone/>
              </a:pPr>
              <a:r>
                <a:rPr lang="en-US" sz="1070" b="1" dirty="0"/>
                <a:t>[Presentation No. as indicated in the scientific program ]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924673" y="3034450"/>
              <a:ext cx="118390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rgbClr val="224976"/>
                  </a:solidFill>
                  <a:cs typeface="Calibri" panose="020F0502020204030204" pitchFamily="34" charset="0"/>
                </a:rPr>
                <a:t>[Abbreviated Presentation Topic]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010492" y="4509955"/>
              <a:ext cx="1033504" cy="42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70" b="1" dirty="0">
                  <a:solidFill>
                    <a:srgbClr val="224976"/>
                  </a:solidFill>
                  <a:cs typeface="Calibri" panose="020F0502020204030204" pitchFamily="34" charset="0"/>
                </a:rPr>
                <a:t>Surname, First Name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1104017" y="2591496"/>
              <a:ext cx="967217" cy="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1096773" y="3907244"/>
              <a:ext cx="967217" cy="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Left Brace 10"/>
          <p:cNvSpPr/>
          <p:nvPr/>
        </p:nvSpPr>
        <p:spPr>
          <a:xfrm>
            <a:off x="9914021" y="1973179"/>
            <a:ext cx="837398" cy="29584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681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20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10423" y="4362603"/>
            <a:ext cx="2705100" cy="709912"/>
          </a:xfrm>
          <a:prstGeom prst="rect">
            <a:avLst/>
          </a:prstGeom>
          <a:solidFill>
            <a:srgbClr val="F8BF9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b="1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>
                <a:solidFill>
                  <a:srgbClr val="2249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Section title slide</a:t>
            </a:r>
          </a:p>
        </p:txBody>
      </p:sp>
      <p:sp>
        <p:nvSpPr>
          <p:cNvPr id="9" name="Right Brace 8"/>
          <p:cNvSpPr/>
          <p:nvPr/>
        </p:nvSpPr>
        <p:spPr>
          <a:xfrm>
            <a:off x="5091764" y="3041583"/>
            <a:ext cx="327259" cy="24351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26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34591835"/>
              </p:ext>
            </p:extLst>
          </p:nvPr>
        </p:nvGraphicFramePr>
        <p:xfrm>
          <a:off x="697569" y="1054051"/>
          <a:ext cx="9573550" cy="5471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6899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0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06563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5056</TotalTime>
  <Words>128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Poppins</vt:lpstr>
      <vt:lpstr>Tahoma</vt:lpstr>
      <vt:lpstr>Custom Design</vt:lpstr>
      <vt:lpstr>PowerPoint Presentation</vt:lpstr>
      <vt:lpstr>Disclaimer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A. Elhawary</dc:creator>
  <cp:lastModifiedBy>Hadir</cp:lastModifiedBy>
  <cp:revision>172</cp:revision>
  <dcterms:created xsi:type="dcterms:W3CDTF">2024-11-30T23:31:27Z</dcterms:created>
  <dcterms:modified xsi:type="dcterms:W3CDTF">2025-10-12T12:33:20Z</dcterms:modified>
</cp:coreProperties>
</file>